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sldIdLst>
    <p:sldId id="257" r:id="rId2"/>
    <p:sldId id="258" r:id="rId3"/>
    <p:sldId id="259" r:id="rId4"/>
    <p:sldId id="260" r:id="rId5"/>
    <p:sldId id="261" r:id="rId6"/>
    <p:sldId id="262" r:id="rId7"/>
    <p:sldId id="256"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4" r:id="rId29"/>
    <p:sldId id="285" r:id="rId30"/>
    <p:sldId id="286" r:id="rId31"/>
    <p:sldId id="31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12" r:id="rId51"/>
    <p:sldId id="306" r:id="rId52"/>
    <p:sldId id="307" r:id="rId53"/>
    <p:sldId id="308" r:id="rId54"/>
    <p:sldId id="309" r:id="rId55"/>
    <p:sldId id="310" r:id="rId56"/>
    <p:sldId id="311" r:id="rId57"/>
    <p:sldId id="313" r:id="rId58"/>
    <p:sldId id="319" r:id="rId59"/>
    <p:sldId id="318" r:id="rId60"/>
    <p:sldId id="314" r:id="rId61"/>
    <p:sldId id="315" r:id="rId62"/>
    <p:sldId id="316" r:id="rId63"/>
    <p:sldId id="320" r:id="rId64"/>
    <p:sldId id="321" r:id="rId65"/>
  </p:sldIdLst>
  <p:sldSz cx="9144000" cy="6858000" type="screen4x3"/>
  <p:notesSz cx="7010400" cy="9296400"/>
  <p:defaultTextStyle>
    <a:defPPr>
      <a:defRPr lang="en-US"/>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D9CA"/>
    <a:srgbClr val="D56537"/>
    <a:srgbClr val="888365"/>
    <a:srgbClr val="275FAA"/>
    <a:srgbClr val="C3C09D"/>
    <a:srgbClr val="F1C630"/>
    <a:srgbClr val="4242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660"/>
  </p:normalViewPr>
  <p:slideViewPr>
    <p:cSldViewPr>
      <p:cViewPr varScale="1">
        <p:scale>
          <a:sx n="52" d="100"/>
          <a:sy n="52" d="100"/>
        </p:scale>
        <p:origin x="-8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b="0">
                <a:latin typeface="Arial" charset="0"/>
              </a:defRPr>
            </a:lvl1pPr>
          </a:lstStyle>
          <a:p>
            <a:pPr>
              <a:defRPr/>
            </a:pPr>
            <a:endParaRPr lang="en-US"/>
          </a:p>
        </p:txBody>
      </p:sp>
      <p:sp>
        <p:nvSpPr>
          <p:cNvPr id="271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b="0">
                <a:latin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1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b="0">
                <a:latin typeface="Arial" charset="0"/>
              </a:defRPr>
            </a:lvl1pPr>
          </a:lstStyle>
          <a:p>
            <a:pPr>
              <a:defRPr/>
            </a:pPr>
            <a:endParaRPr lang="en-US"/>
          </a:p>
        </p:txBody>
      </p:sp>
      <p:sp>
        <p:nvSpPr>
          <p:cNvPr id="271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b="0">
                <a:latin typeface="Arial" charset="0"/>
              </a:defRPr>
            </a:lvl1pPr>
          </a:lstStyle>
          <a:p>
            <a:pPr>
              <a:defRPr/>
            </a:pPr>
            <a:fld id="{61ED77C7-87BF-41BA-B446-33114EB306C7}" type="slidenum">
              <a:rPr lang="en-US"/>
              <a:pPr>
                <a:defRPr/>
              </a:pPr>
              <a:t>‹#›</a:t>
            </a:fld>
            <a:endParaRPr lang="en-US" dirty="0"/>
          </a:p>
        </p:txBody>
      </p:sp>
    </p:spTree>
    <p:extLst>
      <p:ext uri="{BB962C8B-B14F-4D97-AF65-F5344CB8AC3E}">
        <p14:creationId xmlns:p14="http://schemas.microsoft.com/office/powerpoint/2010/main" val="3777862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b="1">
                <a:solidFill>
                  <a:schemeClr val="tx1"/>
                </a:solidFill>
                <a:latin typeface="Arial" charset="0"/>
              </a:defRPr>
            </a:lvl1pPr>
            <a:lvl2pPr marL="742950" indent="-285750" defTabSz="931863" eaLnBrk="0" hangingPunct="0">
              <a:defRPr sz="1200" b="1">
                <a:solidFill>
                  <a:schemeClr val="tx1"/>
                </a:solidFill>
                <a:latin typeface="Arial" charset="0"/>
              </a:defRPr>
            </a:lvl2pPr>
            <a:lvl3pPr marL="1143000" indent="-228600" defTabSz="931863" eaLnBrk="0" hangingPunct="0">
              <a:defRPr sz="1200" b="1">
                <a:solidFill>
                  <a:schemeClr val="tx1"/>
                </a:solidFill>
                <a:latin typeface="Arial" charset="0"/>
              </a:defRPr>
            </a:lvl3pPr>
            <a:lvl4pPr marL="1600200" indent="-228600" defTabSz="931863" eaLnBrk="0" hangingPunct="0">
              <a:defRPr sz="1200" b="1">
                <a:solidFill>
                  <a:schemeClr val="tx1"/>
                </a:solidFill>
                <a:latin typeface="Arial" charset="0"/>
              </a:defRPr>
            </a:lvl4pPr>
            <a:lvl5pPr marL="2057400" indent="-228600" defTabSz="931863" eaLnBrk="0" hangingPunct="0">
              <a:defRPr sz="1200" b="1">
                <a:solidFill>
                  <a:schemeClr val="tx1"/>
                </a:solidFill>
                <a:latin typeface="Arial" charset="0"/>
              </a:defRPr>
            </a:lvl5pPr>
            <a:lvl6pPr marL="2514600" indent="-228600" defTabSz="931863" eaLnBrk="0" fontAlgn="base" hangingPunct="0">
              <a:spcBef>
                <a:spcPct val="0"/>
              </a:spcBef>
              <a:spcAft>
                <a:spcPct val="0"/>
              </a:spcAft>
              <a:defRPr sz="1200" b="1">
                <a:solidFill>
                  <a:schemeClr val="tx1"/>
                </a:solidFill>
                <a:latin typeface="Arial" charset="0"/>
              </a:defRPr>
            </a:lvl6pPr>
            <a:lvl7pPr marL="2971800" indent="-228600" defTabSz="931863" eaLnBrk="0" fontAlgn="base" hangingPunct="0">
              <a:spcBef>
                <a:spcPct val="0"/>
              </a:spcBef>
              <a:spcAft>
                <a:spcPct val="0"/>
              </a:spcAft>
              <a:defRPr sz="1200" b="1">
                <a:solidFill>
                  <a:schemeClr val="tx1"/>
                </a:solidFill>
                <a:latin typeface="Arial" charset="0"/>
              </a:defRPr>
            </a:lvl7pPr>
            <a:lvl8pPr marL="3429000" indent="-228600" defTabSz="931863" eaLnBrk="0" fontAlgn="base" hangingPunct="0">
              <a:spcBef>
                <a:spcPct val="0"/>
              </a:spcBef>
              <a:spcAft>
                <a:spcPct val="0"/>
              </a:spcAft>
              <a:defRPr sz="1200" b="1">
                <a:solidFill>
                  <a:schemeClr val="tx1"/>
                </a:solidFill>
                <a:latin typeface="Arial" charset="0"/>
              </a:defRPr>
            </a:lvl8pPr>
            <a:lvl9pPr marL="3886200" indent="-228600" defTabSz="931863" eaLnBrk="0" fontAlgn="base" hangingPunct="0">
              <a:spcBef>
                <a:spcPct val="0"/>
              </a:spcBef>
              <a:spcAft>
                <a:spcPct val="0"/>
              </a:spcAft>
              <a:defRPr sz="1200" b="1">
                <a:solidFill>
                  <a:schemeClr val="tx1"/>
                </a:solidFill>
                <a:latin typeface="Arial" charset="0"/>
              </a:defRPr>
            </a:lvl9pPr>
          </a:lstStyle>
          <a:p>
            <a:pPr eaLnBrk="1" hangingPunct="1"/>
            <a:fld id="{8DEF3A7C-EA9D-41BF-A6C0-867883483E85}" type="slidenum">
              <a:rPr lang="en-US" altLang="en-US" b="0" smtClean="0"/>
              <a:pPr eaLnBrk="1" hangingPunct="1"/>
              <a:t>1</a:t>
            </a:fld>
            <a:endParaRPr lang="en-US" altLang="en-US"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b="1">
                <a:solidFill>
                  <a:schemeClr val="tx1"/>
                </a:solidFill>
                <a:latin typeface="Arial" charset="0"/>
              </a:defRPr>
            </a:lvl1pPr>
            <a:lvl2pPr marL="742950" indent="-285750" defTabSz="931863" eaLnBrk="0" hangingPunct="0">
              <a:defRPr sz="1200" b="1">
                <a:solidFill>
                  <a:schemeClr val="tx1"/>
                </a:solidFill>
                <a:latin typeface="Arial" charset="0"/>
              </a:defRPr>
            </a:lvl2pPr>
            <a:lvl3pPr marL="1143000" indent="-228600" defTabSz="931863" eaLnBrk="0" hangingPunct="0">
              <a:defRPr sz="1200" b="1">
                <a:solidFill>
                  <a:schemeClr val="tx1"/>
                </a:solidFill>
                <a:latin typeface="Arial" charset="0"/>
              </a:defRPr>
            </a:lvl3pPr>
            <a:lvl4pPr marL="1600200" indent="-228600" defTabSz="931863" eaLnBrk="0" hangingPunct="0">
              <a:defRPr sz="1200" b="1">
                <a:solidFill>
                  <a:schemeClr val="tx1"/>
                </a:solidFill>
                <a:latin typeface="Arial" charset="0"/>
              </a:defRPr>
            </a:lvl4pPr>
            <a:lvl5pPr marL="2057400" indent="-228600" defTabSz="931863" eaLnBrk="0" hangingPunct="0">
              <a:defRPr sz="1200" b="1">
                <a:solidFill>
                  <a:schemeClr val="tx1"/>
                </a:solidFill>
                <a:latin typeface="Arial" charset="0"/>
              </a:defRPr>
            </a:lvl5pPr>
            <a:lvl6pPr marL="2514600" indent="-228600" defTabSz="931863" eaLnBrk="0" fontAlgn="base" hangingPunct="0">
              <a:spcBef>
                <a:spcPct val="0"/>
              </a:spcBef>
              <a:spcAft>
                <a:spcPct val="0"/>
              </a:spcAft>
              <a:defRPr sz="1200" b="1">
                <a:solidFill>
                  <a:schemeClr val="tx1"/>
                </a:solidFill>
                <a:latin typeface="Arial" charset="0"/>
              </a:defRPr>
            </a:lvl6pPr>
            <a:lvl7pPr marL="2971800" indent="-228600" defTabSz="931863" eaLnBrk="0" fontAlgn="base" hangingPunct="0">
              <a:spcBef>
                <a:spcPct val="0"/>
              </a:spcBef>
              <a:spcAft>
                <a:spcPct val="0"/>
              </a:spcAft>
              <a:defRPr sz="1200" b="1">
                <a:solidFill>
                  <a:schemeClr val="tx1"/>
                </a:solidFill>
                <a:latin typeface="Arial" charset="0"/>
              </a:defRPr>
            </a:lvl7pPr>
            <a:lvl8pPr marL="3429000" indent="-228600" defTabSz="931863" eaLnBrk="0" fontAlgn="base" hangingPunct="0">
              <a:spcBef>
                <a:spcPct val="0"/>
              </a:spcBef>
              <a:spcAft>
                <a:spcPct val="0"/>
              </a:spcAft>
              <a:defRPr sz="1200" b="1">
                <a:solidFill>
                  <a:schemeClr val="tx1"/>
                </a:solidFill>
                <a:latin typeface="Arial" charset="0"/>
              </a:defRPr>
            </a:lvl8pPr>
            <a:lvl9pPr marL="3886200" indent="-228600" defTabSz="931863" eaLnBrk="0" fontAlgn="base" hangingPunct="0">
              <a:spcBef>
                <a:spcPct val="0"/>
              </a:spcBef>
              <a:spcAft>
                <a:spcPct val="0"/>
              </a:spcAft>
              <a:defRPr sz="1200" b="1">
                <a:solidFill>
                  <a:schemeClr val="tx1"/>
                </a:solidFill>
                <a:latin typeface="Arial" charset="0"/>
              </a:defRPr>
            </a:lvl9pPr>
          </a:lstStyle>
          <a:p>
            <a:pPr eaLnBrk="1" hangingPunct="1"/>
            <a:fld id="{66654994-D715-4B40-B0D1-095C6550BF56}" type="slidenum">
              <a:rPr lang="en-US" altLang="en-US" b="0" smtClean="0"/>
              <a:pPr eaLnBrk="1" hangingPunct="1"/>
              <a:t>2</a:t>
            </a:fld>
            <a:endParaRPr lang="en-US" altLang="en-US"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b="1">
                <a:solidFill>
                  <a:schemeClr val="tx1"/>
                </a:solidFill>
                <a:latin typeface="Arial" charset="0"/>
              </a:defRPr>
            </a:lvl1pPr>
            <a:lvl2pPr marL="742950" indent="-285750" defTabSz="931863" eaLnBrk="0" hangingPunct="0">
              <a:defRPr sz="1200" b="1">
                <a:solidFill>
                  <a:schemeClr val="tx1"/>
                </a:solidFill>
                <a:latin typeface="Arial" charset="0"/>
              </a:defRPr>
            </a:lvl2pPr>
            <a:lvl3pPr marL="1143000" indent="-228600" defTabSz="931863" eaLnBrk="0" hangingPunct="0">
              <a:defRPr sz="1200" b="1">
                <a:solidFill>
                  <a:schemeClr val="tx1"/>
                </a:solidFill>
                <a:latin typeface="Arial" charset="0"/>
              </a:defRPr>
            </a:lvl3pPr>
            <a:lvl4pPr marL="1600200" indent="-228600" defTabSz="931863" eaLnBrk="0" hangingPunct="0">
              <a:defRPr sz="1200" b="1">
                <a:solidFill>
                  <a:schemeClr val="tx1"/>
                </a:solidFill>
                <a:latin typeface="Arial" charset="0"/>
              </a:defRPr>
            </a:lvl4pPr>
            <a:lvl5pPr marL="2057400" indent="-228600" defTabSz="931863" eaLnBrk="0" hangingPunct="0">
              <a:defRPr sz="1200" b="1">
                <a:solidFill>
                  <a:schemeClr val="tx1"/>
                </a:solidFill>
                <a:latin typeface="Arial" charset="0"/>
              </a:defRPr>
            </a:lvl5pPr>
            <a:lvl6pPr marL="2514600" indent="-228600" defTabSz="931863" eaLnBrk="0" fontAlgn="base" hangingPunct="0">
              <a:spcBef>
                <a:spcPct val="0"/>
              </a:spcBef>
              <a:spcAft>
                <a:spcPct val="0"/>
              </a:spcAft>
              <a:defRPr sz="1200" b="1">
                <a:solidFill>
                  <a:schemeClr val="tx1"/>
                </a:solidFill>
                <a:latin typeface="Arial" charset="0"/>
              </a:defRPr>
            </a:lvl6pPr>
            <a:lvl7pPr marL="2971800" indent="-228600" defTabSz="931863" eaLnBrk="0" fontAlgn="base" hangingPunct="0">
              <a:spcBef>
                <a:spcPct val="0"/>
              </a:spcBef>
              <a:spcAft>
                <a:spcPct val="0"/>
              </a:spcAft>
              <a:defRPr sz="1200" b="1">
                <a:solidFill>
                  <a:schemeClr val="tx1"/>
                </a:solidFill>
                <a:latin typeface="Arial" charset="0"/>
              </a:defRPr>
            </a:lvl7pPr>
            <a:lvl8pPr marL="3429000" indent="-228600" defTabSz="931863" eaLnBrk="0" fontAlgn="base" hangingPunct="0">
              <a:spcBef>
                <a:spcPct val="0"/>
              </a:spcBef>
              <a:spcAft>
                <a:spcPct val="0"/>
              </a:spcAft>
              <a:defRPr sz="1200" b="1">
                <a:solidFill>
                  <a:schemeClr val="tx1"/>
                </a:solidFill>
                <a:latin typeface="Arial" charset="0"/>
              </a:defRPr>
            </a:lvl8pPr>
            <a:lvl9pPr marL="3886200" indent="-228600" defTabSz="931863" eaLnBrk="0" fontAlgn="base" hangingPunct="0">
              <a:spcBef>
                <a:spcPct val="0"/>
              </a:spcBef>
              <a:spcAft>
                <a:spcPct val="0"/>
              </a:spcAft>
              <a:defRPr sz="1200" b="1">
                <a:solidFill>
                  <a:schemeClr val="tx1"/>
                </a:solidFill>
                <a:latin typeface="Arial" charset="0"/>
              </a:defRPr>
            </a:lvl9pPr>
          </a:lstStyle>
          <a:p>
            <a:pPr eaLnBrk="1" hangingPunct="1"/>
            <a:fld id="{6332E9CA-64F0-477C-8581-D8A25EE0A744}" type="slidenum">
              <a:rPr lang="en-US" altLang="en-US" b="0" smtClean="0"/>
              <a:pPr eaLnBrk="1" hangingPunct="1"/>
              <a:t>5</a:t>
            </a:fld>
            <a:endParaRPr lang="en-US" altLang="en-US" b="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b="1">
                <a:solidFill>
                  <a:schemeClr val="tx1"/>
                </a:solidFill>
                <a:latin typeface="Arial" charset="0"/>
              </a:defRPr>
            </a:lvl1pPr>
            <a:lvl2pPr marL="742950" indent="-285750" defTabSz="931863" eaLnBrk="0" hangingPunct="0">
              <a:defRPr sz="1200" b="1">
                <a:solidFill>
                  <a:schemeClr val="tx1"/>
                </a:solidFill>
                <a:latin typeface="Arial" charset="0"/>
              </a:defRPr>
            </a:lvl2pPr>
            <a:lvl3pPr marL="1143000" indent="-228600" defTabSz="931863" eaLnBrk="0" hangingPunct="0">
              <a:defRPr sz="1200" b="1">
                <a:solidFill>
                  <a:schemeClr val="tx1"/>
                </a:solidFill>
                <a:latin typeface="Arial" charset="0"/>
              </a:defRPr>
            </a:lvl3pPr>
            <a:lvl4pPr marL="1600200" indent="-228600" defTabSz="931863" eaLnBrk="0" hangingPunct="0">
              <a:defRPr sz="1200" b="1">
                <a:solidFill>
                  <a:schemeClr val="tx1"/>
                </a:solidFill>
                <a:latin typeface="Arial" charset="0"/>
              </a:defRPr>
            </a:lvl4pPr>
            <a:lvl5pPr marL="2057400" indent="-228600" defTabSz="931863" eaLnBrk="0" hangingPunct="0">
              <a:defRPr sz="1200" b="1">
                <a:solidFill>
                  <a:schemeClr val="tx1"/>
                </a:solidFill>
                <a:latin typeface="Arial" charset="0"/>
              </a:defRPr>
            </a:lvl5pPr>
            <a:lvl6pPr marL="2514600" indent="-228600" defTabSz="931863" eaLnBrk="0" fontAlgn="base" hangingPunct="0">
              <a:spcBef>
                <a:spcPct val="0"/>
              </a:spcBef>
              <a:spcAft>
                <a:spcPct val="0"/>
              </a:spcAft>
              <a:defRPr sz="1200" b="1">
                <a:solidFill>
                  <a:schemeClr val="tx1"/>
                </a:solidFill>
                <a:latin typeface="Arial" charset="0"/>
              </a:defRPr>
            </a:lvl6pPr>
            <a:lvl7pPr marL="2971800" indent="-228600" defTabSz="931863" eaLnBrk="0" fontAlgn="base" hangingPunct="0">
              <a:spcBef>
                <a:spcPct val="0"/>
              </a:spcBef>
              <a:spcAft>
                <a:spcPct val="0"/>
              </a:spcAft>
              <a:defRPr sz="1200" b="1">
                <a:solidFill>
                  <a:schemeClr val="tx1"/>
                </a:solidFill>
                <a:latin typeface="Arial" charset="0"/>
              </a:defRPr>
            </a:lvl7pPr>
            <a:lvl8pPr marL="3429000" indent="-228600" defTabSz="931863" eaLnBrk="0" fontAlgn="base" hangingPunct="0">
              <a:spcBef>
                <a:spcPct val="0"/>
              </a:spcBef>
              <a:spcAft>
                <a:spcPct val="0"/>
              </a:spcAft>
              <a:defRPr sz="1200" b="1">
                <a:solidFill>
                  <a:schemeClr val="tx1"/>
                </a:solidFill>
                <a:latin typeface="Arial" charset="0"/>
              </a:defRPr>
            </a:lvl8pPr>
            <a:lvl9pPr marL="3886200" indent="-228600" defTabSz="931863" eaLnBrk="0" fontAlgn="base" hangingPunct="0">
              <a:spcBef>
                <a:spcPct val="0"/>
              </a:spcBef>
              <a:spcAft>
                <a:spcPct val="0"/>
              </a:spcAft>
              <a:defRPr sz="1200" b="1">
                <a:solidFill>
                  <a:schemeClr val="tx1"/>
                </a:solidFill>
                <a:latin typeface="Arial" charset="0"/>
              </a:defRPr>
            </a:lvl9pPr>
          </a:lstStyle>
          <a:p>
            <a:pPr eaLnBrk="1" hangingPunct="1"/>
            <a:fld id="{888495B1-3B5D-4235-AD20-AB96EFC7A8D5}" type="slidenum">
              <a:rPr lang="en-US" altLang="en-US" b="0" smtClean="0"/>
              <a:pPr eaLnBrk="1" hangingPunct="1"/>
              <a:t>6</a:t>
            </a:fld>
            <a:endParaRPr lang="en-US" altLang="en-US"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b="1">
                <a:solidFill>
                  <a:schemeClr val="tx1"/>
                </a:solidFill>
                <a:latin typeface="Arial" charset="0"/>
              </a:defRPr>
            </a:lvl1pPr>
            <a:lvl2pPr marL="742950" indent="-285750" defTabSz="931863" eaLnBrk="0" hangingPunct="0">
              <a:defRPr sz="1200" b="1">
                <a:solidFill>
                  <a:schemeClr val="tx1"/>
                </a:solidFill>
                <a:latin typeface="Arial" charset="0"/>
              </a:defRPr>
            </a:lvl2pPr>
            <a:lvl3pPr marL="1143000" indent="-228600" defTabSz="931863" eaLnBrk="0" hangingPunct="0">
              <a:defRPr sz="1200" b="1">
                <a:solidFill>
                  <a:schemeClr val="tx1"/>
                </a:solidFill>
                <a:latin typeface="Arial" charset="0"/>
              </a:defRPr>
            </a:lvl3pPr>
            <a:lvl4pPr marL="1600200" indent="-228600" defTabSz="931863" eaLnBrk="0" hangingPunct="0">
              <a:defRPr sz="1200" b="1">
                <a:solidFill>
                  <a:schemeClr val="tx1"/>
                </a:solidFill>
                <a:latin typeface="Arial" charset="0"/>
              </a:defRPr>
            </a:lvl4pPr>
            <a:lvl5pPr marL="2057400" indent="-228600" defTabSz="931863" eaLnBrk="0" hangingPunct="0">
              <a:defRPr sz="1200" b="1">
                <a:solidFill>
                  <a:schemeClr val="tx1"/>
                </a:solidFill>
                <a:latin typeface="Arial" charset="0"/>
              </a:defRPr>
            </a:lvl5pPr>
            <a:lvl6pPr marL="2514600" indent="-228600" defTabSz="931863" eaLnBrk="0" fontAlgn="base" hangingPunct="0">
              <a:spcBef>
                <a:spcPct val="0"/>
              </a:spcBef>
              <a:spcAft>
                <a:spcPct val="0"/>
              </a:spcAft>
              <a:defRPr sz="1200" b="1">
                <a:solidFill>
                  <a:schemeClr val="tx1"/>
                </a:solidFill>
                <a:latin typeface="Arial" charset="0"/>
              </a:defRPr>
            </a:lvl6pPr>
            <a:lvl7pPr marL="2971800" indent="-228600" defTabSz="931863" eaLnBrk="0" fontAlgn="base" hangingPunct="0">
              <a:spcBef>
                <a:spcPct val="0"/>
              </a:spcBef>
              <a:spcAft>
                <a:spcPct val="0"/>
              </a:spcAft>
              <a:defRPr sz="1200" b="1">
                <a:solidFill>
                  <a:schemeClr val="tx1"/>
                </a:solidFill>
                <a:latin typeface="Arial" charset="0"/>
              </a:defRPr>
            </a:lvl7pPr>
            <a:lvl8pPr marL="3429000" indent="-228600" defTabSz="931863" eaLnBrk="0" fontAlgn="base" hangingPunct="0">
              <a:spcBef>
                <a:spcPct val="0"/>
              </a:spcBef>
              <a:spcAft>
                <a:spcPct val="0"/>
              </a:spcAft>
              <a:defRPr sz="1200" b="1">
                <a:solidFill>
                  <a:schemeClr val="tx1"/>
                </a:solidFill>
                <a:latin typeface="Arial" charset="0"/>
              </a:defRPr>
            </a:lvl8pPr>
            <a:lvl9pPr marL="3886200" indent="-228600" defTabSz="931863" eaLnBrk="0" fontAlgn="base" hangingPunct="0">
              <a:spcBef>
                <a:spcPct val="0"/>
              </a:spcBef>
              <a:spcAft>
                <a:spcPct val="0"/>
              </a:spcAft>
              <a:defRPr sz="1200" b="1">
                <a:solidFill>
                  <a:schemeClr val="tx1"/>
                </a:solidFill>
                <a:latin typeface="Arial" charset="0"/>
              </a:defRPr>
            </a:lvl9pPr>
          </a:lstStyle>
          <a:p>
            <a:pPr eaLnBrk="1" hangingPunct="1"/>
            <a:fld id="{98DE1E43-1AE6-4409-83D3-3252222708C7}" type="slidenum">
              <a:rPr lang="en-US" altLang="en-US" b="0" smtClean="0"/>
              <a:pPr eaLnBrk="1" hangingPunct="1"/>
              <a:t>50</a:t>
            </a:fld>
            <a:endParaRPr lang="en-US" altLang="en-US"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9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925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089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10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204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151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795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1521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879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834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407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9525" y="1517650"/>
            <a:ext cx="2133600" cy="5334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27" name="Rectangle 11"/>
          <p:cNvSpPr>
            <a:spLocks noChangeArrowheads="1"/>
          </p:cNvSpPr>
          <p:nvPr/>
        </p:nvSpPr>
        <p:spPr bwMode="auto">
          <a:xfrm>
            <a:off x="0" y="6781800"/>
            <a:ext cx="9144000" cy="76200"/>
          </a:xfrm>
          <a:prstGeom prst="rect">
            <a:avLst/>
          </a:prstGeom>
          <a:solidFill>
            <a:srgbClr val="F1C6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grpSp>
        <p:nvGrpSpPr>
          <p:cNvPr id="1028" name="Group 16"/>
          <p:cNvGrpSpPr>
            <a:grpSpLocks/>
          </p:cNvGrpSpPr>
          <p:nvPr/>
        </p:nvGrpSpPr>
        <p:grpSpPr bwMode="auto">
          <a:xfrm>
            <a:off x="2117725" y="187325"/>
            <a:ext cx="7018338" cy="1260475"/>
            <a:chOff x="1334" y="118"/>
            <a:chExt cx="4421" cy="794"/>
          </a:xfrm>
        </p:grpSpPr>
        <p:sp>
          <p:nvSpPr>
            <p:cNvPr id="1032" name="Rectangle 12"/>
            <p:cNvSpPr>
              <a:spLocks noChangeArrowheads="1"/>
            </p:cNvSpPr>
            <p:nvPr userDrawn="1"/>
          </p:nvSpPr>
          <p:spPr bwMode="auto">
            <a:xfrm>
              <a:off x="1334" y="408"/>
              <a:ext cx="726" cy="50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33" name="Oval 13"/>
            <p:cNvSpPr>
              <a:spLocks noChangeArrowheads="1"/>
            </p:cNvSpPr>
            <p:nvPr userDrawn="1"/>
          </p:nvSpPr>
          <p:spPr bwMode="auto">
            <a:xfrm>
              <a:off x="1334" y="118"/>
              <a:ext cx="726" cy="576"/>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34" name="Rectangle 14"/>
            <p:cNvSpPr>
              <a:spLocks noChangeArrowheads="1"/>
            </p:cNvSpPr>
            <p:nvPr userDrawn="1"/>
          </p:nvSpPr>
          <p:spPr bwMode="auto">
            <a:xfrm>
              <a:off x="1703" y="119"/>
              <a:ext cx="4052" cy="7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grpSp>
      <p:sp>
        <p:nvSpPr>
          <p:cNvPr id="1029" name="Rectangle 9"/>
          <p:cNvSpPr>
            <a:spLocks noChangeArrowheads="1"/>
          </p:cNvSpPr>
          <p:nvPr/>
        </p:nvSpPr>
        <p:spPr bwMode="auto">
          <a:xfrm>
            <a:off x="0" y="1441450"/>
            <a:ext cx="9144000" cy="76200"/>
          </a:xfrm>
          <a:prstGeom prst="rect">
            <a:avLst/>
          </a:prstGeom>
          <a:solidFill>
            <a:srgbClr val="F1C6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030" name="Picture 17" descr="MiTek_MII_fnl_logo04_0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 y="184150"/>
            <a:ext cx="1698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18"/>
          <p:cNvSpPr>
            <a:spLocks noGrp="1" noChangeArrowheads="1"/>
          </p:cNvSpPr>
          <p:nvPr>
            <p:ph type="dt" sz="half" idx="2"/>
          </p:nvPr>
        </p:nvSpPr>
        <p:spPr bwMode="auto">
          <a:xfrm>
            <a:off x="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a:solidFill>
            <a:srgbClr val="F1C630"/>
          </a:solidFill>
          <a:latin typeface="+mj-lt"/>
          <a:ea typeface="+mj-ea"/>
          <a:cs typeface="+mj-cs"/>
        </a:defRPr>
      </a:lvl1pPr>
      <a:lvl2pPr algn="ctr" rtl="0" eaLnBrk="0" fontAlgn="base" hangingPunct="0">
        <a:spcBef>
          <a:spcPct val="0"/>
        </a:spcBef>
        <a:spcAft>
          <a:spcPct val="0"/>
        </a:spcAft>
        <a:defRPr sz="3200">
          <a:solidFill>
            <a:srgbClr val="F1C630"/>
          </a:solidFill>
          <a:latin typeface="ITC Avant Garde Gothic Demi" pitchFamily="34" charset="0"/>
        </a:defRPr>
      </a:lvl2pPr>
      <a:lvl3pPr algn="ctr" rtl="0" eaLnBrk="0" fontAlgn="base" hangingPunct="0">
        <a:spcBef>
          <a:spcPct val="0"/>
        </a:spcBef>
        <a:spcAft>
          <a:spcPct val="0"/>
        </a:spcAft>
        <a:defRPr sz="3200">
          <a:solidFill>
            <a:srgbClr val="F1C630"/>
          </a:solidFill>
          <a:latin typeface="ITC Avant Garde Gothic Demi" pitchFamily="34" charset="0"/>
        </a:defRPr>
      </a:lvl3pPr>
      <a:lvl4pPr algn="ctr" rtl="0" eaLnBrk="0" fontAlgn="base" hangingPunct="0">
        <a:spcBef>
          <a:spcPct val="0"/>
        </a:spcBef>
        <a:spcAft>
          <a:spcPct val="0"/>
        </a:spcAft>
        <a:defRPr sz="3200">
          <a:solidFill>
            <a:srgbClr val="F1C630"/>
          </a:solidFill>
          <a:latin typeface="ITC Avant Garde Gothic Demi" pitchFamily="34" charset="0"/>
        </a:defRPr>
      </a:lvl4pPr>
      <a:lvl5pPr algn="ctr" rtl="0" eaLnBrk="0" fontAlgn="base" hangingPunct="0">
        <a:spcBef>
          <a:spcPct val="0"/>
        </a:spcBef>
        <a:spcAft>
          <a:spcPct val="0"/>
        </a:spcAft>
        <a:defRPr sz="3200">
          <a:solidFill>
            <a:srgbClr val="F1C630"/>
          </a:solidFill>
          <a:latin typeface="ITC Avant Garde Gothic Demi" pitchFamily="34" charset="0"/>
        </a:defRPr>
      </a:lvl5pPr>
      <a:lvl6pPr marL="457200" algn="ctr" rtl="0" fontAlgn="base">
        <a:spcBef>
          <a:spcPct val="0"/>
        </a:spcBef>
        <a:spcAft>
          <a:spcPct val="0"/>
        </a:spcAft>
        <a:defRPr sz="3200">
          <a:solidFill>
            <a:srgbClr val="F1C630"/>
          </a:solidFill>
          <a:latin typeface="ITC Avant Garde Gothic Demi" pitchFamily="34" charset="0"/>
        </a:defRPr>
      </a:lvl6pPr>
      <a:lvl7pPr marL="914400" algn="ctr" rtl="0" fontAlgn="base">
        <a:spcBef>
          <a:spcPct val="0"/>
        </a:spcBef>
        <a:spcAft>
          <a:spcPct val="0"/>
        </a:spcAft>
        <a:defRPr sz="3200">
          <a:solidFill>
            <a:srgbClr val="F1C630"/>
          </a:solidFill>
          <a:latin typeface="ITC Avant Garde Gothic Demi" pitchFamily="34" charset="0"/>
        </a:defRPr>
      </a:lvl7pPr>
      <a:lvl8pPr marL="1371600" algn="ctr" rtl="0" fontAlgn="base">
        <a:spcBef>
          <a:spcPct val="0"/>
        </a:spcBef>
        <a:spcAft>
          <a:spcPct val="0"/>
        </a:spcAft>
        <a:defRPr sz="3200">
          <a:solidFill>
            <a:srgbClr val="F1C630"/>
          </a:solidFill>
          <a:latin typeface="ITC Avant Garde Gothic Demi" pitchFamily="34" charset="0"/>
        </a:defRPr>
      </a:lvl8pPr>
      <a:lvl9pPr marL="1828800" algn="ctr" rtl="0" fontAlgn="base">
        <a:spcBef>
          <a:spcPct val="0"/>
        </a:spcBef>
        <a:spcAft>
          <a:spcPct val="0"/>
        </a:spcAft>
        <a:defRPr sz="3200">
          <a:solidFill>
            <a:srgbClr val="F1C630"/>
          </a:solidFill>
          <a:latin typeface="ITC Avant Garde Gothic Demi" pitchFamily="34" charset="0"/>
        </a:defRPr>
      </a:lvl9pPr>
    </p:titleStyle>
    <p:bodyStyle>
      <a:lvl1pPr marL="342900" indent="-342900" algn="l" rtl="0" eaLnBrk="0" fontAlgn="base" hangingPunct="0">
        <a:spcBef>
          <a:spcPct val="20000"/>
        </a:spcBef>
        <a:spcAft>
          <a:spcPct val="0"/>
        </a:spcAft>
        <a:buFont typeface="Wingdings" pitchFamily="2" charset="2"/>
        <a:buBlip>
          <a:blip r:embed="rId14"/>
        </a:buBlip>
        <a:defRPr sz="2800">
          <a:solidFill>
            <a:srgbClr val="42424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rgbClr val="424243"/>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rgbClr val="424243"/>
          </a:solidFill>
          <a:latin typeface="+mn-lt"/>
        </a:defRPr>
      </a:lvl3pPr>
      <a:lvl4pPr marL="1600200" indent="-228600" algn="l" rtl="0" eaLnBrk="0" fontAlgn="base" hangingPunct="0">
        <a:spcBef>
          <a:spcPct val="20000"/>
        </a:spcBef>
        <a:spcAft>
          <a:spcPct val="0"/>
        </a:spcAft>
        <a:buChar char="o"/>
        <a:defRPr>
          <a:solidFill>
            <a:srgbClr val="424243"/>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424243"/>
          </a:solidFill>
          <a:latin typeface="+mn-lt"/>
        </a:defRPr>
      </a:lvl5pPr>
      <a:lvl6pPr marL="2514600" indent="-228600" algn="l" rtl="0" fontAlgn="base">
        <a:spcBef>
          <a:spcPct val="20000"/>
        </a:spcBef>
        <a:spcAft>
          <a:spcPct val="0"/>
        </a:spcAft>
        <a:buFont typeface="Wingdings" pitchFamily="2" charset="2"/>
        <a:buChar char="§"/>
        <a:defRPr>
          <a:solidFill>
            <a:srgbClr val="424243"/>
          </a:solidFill>
          <a:latin typeface="+mn-lt"/>
        </a:defRPr>
      </a:lvl6pPr>
      <a:lvl7pPr marL="2971800" indent="-228600" algn="l" rtl="0" fontAlgn="base">
        <a:spcBef>
          <a:spcPct val="20000"/>
        </a:spcBef>
        <a:spcAft>
          <a:spcPct val="0"/>
        </a:spcAft>
        <a:buFont typeface="Wingdings" pitchFamily="2" charset="2"/>
        <a:buChar char="§"/>
        <a:defRPr>
          <a:solidFill>
            <a:srgbClr val="424243"/>
          </a:solidFill>
          <a:latin typeface="+mn-lt"/>
        </a:defRPr>
      </a:lvl7pPr>
      <a:lvl8pPr marL="3429000" indent="-228600" algn="l" rtl="0" fontAlgn="base">
        <a:spcBef>
          <a:spcPct val="20000"/>
        </a:spcBef>
        <a:spcAft>
          <a:spcPct val="0"/>
        </a:spcAft>
        <a:buFont typeface="Wingdings" pitchFamily="2" charset="2"/>
        <a:buChar char="§"/>
        <a:defRPr>
          <a:solidFill>
            <a:srgbClr val="424243"/>
          </a:solidFill>
          <a:latin typeface="+mn-lt"/>
        </a:defRPr>
      </a:lvl8pPr>
      <a:lvl9pPr marL="3886200" indent="-228600" algn="l" rtl="0" fontAlgn="base">
        <a:spcBef>
          <a:spcPct val="20000"/>
        </a:spcBef>
        <a:spcAft>
          <a:spcPct val="0"/>
        </a:spcAft>
        <a:buFont typeface="Wingdings" pitchFamily="2" charset="2"/>
        <a:buChar char="§"/>
        <a:defRPr>
          <a:solidFill>
            <a:srgbClr val="4242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9.png"/><Relationship Id="rId7"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11.png"/><Relationship Id="rId9" Type="http://schemas.openxmlformats.org/officeDocument/2006/relationships/hyperlink" Target="mailto:mitekparts@mii.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9.png"/><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hyperlink" Target="http://www.mitek-us.com/Machinery/Support_Machinery/Parts_Guid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9.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19.png"/><Relationship Id="rId9" Type="http://schemas.openxmlformats.org/officeDocument/2006/relationships/hyperlink" Target="mailto:mitekparts@mii.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19.png"/><Relationship Id="rId9" Type="http://schemas.openxmlformats.org/officeDocument/2006/relationships/hyperlink" Target="mailto:mitekparts@mii.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19.png"/><Relationship Id="rId9" Type="http://schemas.openxmlformats.org/officeDocument/2006/relationships/hyperlink" Target="mailto:mitekparts@mii.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www.mitek-us.com/Machinery/Support_Machinery/Parts_Guid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26.png"/><Relationship Id="rId7" Type="http://schemas.openxmlformats.org/officeDocument/2006/relationships/hyperlink" Target="mailto:mitekparts@mii.com"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www.mitek-us.com/Machinery/Support_Machinery/Parts_Guide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34.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37.png"/><Relationship Id="rId9" Type="http://schemas.openxmlformats.org/officeDocument/2006/relationships/hyperlink" Target="mailto:mitekparts@mii.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8.png"/><Relationship Id="rId7"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42.png"/><Relationship Id="rId4" Type="http://schemas.openxmlformats.org/officeDocument/2006/relationships/slide" Target="slide7.xml"/><Relationship Id="rId9" Type="http://schemas.openxmlformats.org/officeDocument/2006/relationships/hyperlink" Target="http://www.mitek-us.com/Machinery/Support_Machinery/Parts_Guide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hyperlink" Target="http://www.mitek-us.com/Machinery/Support_Machinery/Parts_Guide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mitek-us.com/Machinery/Support_Machinery/Parts_Guide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hyperlink" Target="http://www.mitek-us.com/Machinery/Support_Machinery/Parts_Guide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7.xml"/><Relationship Id="rId7" Type="http://schemas.openxmlformats.org/officeDocument/2006/relationships/slide" Target="slide29.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hyperlink" Target="http://www.mitek-us.com/Machinery/Support_Machinery/Parts_Guides/" TargetMode="External"/><Relationship Id="rId5" Type="http://schemas.openxmlformats.org/officeDocument/2006/relationships/image" Target="../media/image53.png"/><Relationship Id="rId10" Type="http://schemas.openxmlformats.org/officeDocument/2006/relationships/hyperlink" Target="mailto:mitekparts@mii.com" TargetMode="External"/><Relationship Id="rId4" Type="http://schemas.openxmlformats.org/officeDocument/2006/relationships/image" Target="../media/image52.png"/><Relationship Id="rId9" Type="http://schemas.openxmlformats.org/officeDocument/2006/relationships/image" Target="../media/image2.jpeg"/></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2.xml"/><Relationship Id="rId3" Type="http://schemas.openxmlformats.org/officeDocument/2006/relationships/image" Target="../media/image56.png"/><Relationship Id="rId7" Type="http://schemas.openxmlformats.org/officeDocument/2006/relationships/slide" Target="slide36.xml"/><Relationship Id="rId12" Type="http://schemas.openxmlformats.org/officeDocument/2006/relationships/slide" Target="slide41.xml"/><Relationship Id="rId2" Type="http://schemas.openxmlformats.org/officeDocument/2006/relationships/slide" Target="slide7.xml"/><Relationship Id="rId16" Type="http://schemas.openxmlformats.org/officeDocument/2006/relationships/hyperlink" Target="http://www.mitek-us.com/Machinery/Support_Machinery/Parts_Guides/" TargetMode="Externa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0.xml"/><Relationship Id="rId5" Type="http://schemas.openxmlformats.org/officeDocument/2006/relationships/slide" Target="slide34.xml"/><Relationship Id="rId15" Type="http://schemas.openxmlformats.org/officeDocument/2006/relationships/hyperlink" Target="mailto:mitekparts@mii.com" TargetMode="External"/><Relationship Id="rId10" Type="http://schemas.openxmlformats.org/officeDocument/2006/relationships/slide" Target="slide39.xml"/><Relationship Id="rId4" Type="http://schemas.openxmlformats.org/officeDocument/2006/relationships/slide" Target="slide33.xml"/><Relationship Id="rId9" Type="http://schemas.openxmlformats.org/officeDocument/2006/relationships/slide" Target="slide38.xml"/><Relationship Id="rId1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57.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61.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63.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64.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65.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66.png"/><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32.xml"/><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32.xml"/><Relationship Id="rId7" Type="http://schemas.openxmlformats.org/officeDocument/2006/relationships/image" Target="../media/image72.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71.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70.png"/><Relationship Id="rId9" Type="http://schemas.openxmlformats.org/officeDocument/2006/relationships/hyperlink" Target="mailto:mitekparts@mii.co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32.xml"/><Relationship Id="rId7"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4.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hyperlink" Target="mailto:mitekparts@mii.com" TargetMode="External"/><Relationship Id="rId3" Type="http://schemas.openxmlformats.org/officeDocument/2006/relationships/image" Target="../media/image9.png"/><Relationship Id="rId7" Type="http://schemas.openxmlformats.org/officeDocument/2006/relationships/slide" Target="slide44.xml"/><Relationship Id="rId12"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slide" Target="slide49.xml"/><Relationship Id="rId5" Type="http://schemas.openxmlformats.org/officeDocument/2006/relationships/image" Target="../media/image49.png"/><Relationship Id="rId10" Type="http://schemas.openxmlformats.org/officeDocument/2006/relationships/slide" Target="slide47.xml"/><Relationship Id="rId4" Type="http://schemas.openxmlformats.org/officeDocument/2006/relationships/image" Target="../media/image8.png"/><Relationship Id="rId9" Type="http://schemas.openxmlformats.org/officeDocument/2006/relationships/slide" Target="slide46.xml"/><Relationship Id="rId14" Type="http://schemas.openxmlformats.org/officeDocument/2006/relationships/hyperlink" Target="http://www.mitek-us.com/Machinery/Support_Machinery/Parts_Guide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43.xm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hyperlink" Target="http://www.mitek-us.com/Machinery/Support_Machinery/Parts_Guide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8.png"/><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79.png"/><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slide" Target="slide43.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81.png"/><Relationship Id="rId4" Type="http://schemas.openxmlformats.org/officeDocument/2006/relationships/slide" Target="slide43.xml"/></Relationships>
</file>

<file path=ppt/slides/_rels/slide4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2.png"/><Relationship Id="rId4" Type="http://schemas.openxmlformats.org/officeDocument/2006/relationships/slide" Target="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mitekparts@mi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 Target="slide7.xml"/><Relationship Id="rId7"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43.xml"/><Relationship Id="rId10" Type="http://schemas.openxmlformats.org/officeDocument/2006/relationships/hyperlink" Target="http://www.mitek-us.com/Machinery/Support_Machinery/Parts_Guides/" TargetMode="External"/><Relationship Id="rId4" Type="http://schemas.openxmlformats.org/officeDocument/2006/relationships/hyperlink" Target="mailto:mitekparts@mii.com" TargetMode="External"/><Relationship Id="rId9" Type="http://schemas.openxmlformats.org/officeDocument/2006/relationships/image" Target="../media/image2.jpeg"/></Relationships>
</file>

<file path=ppt/slides/_rels/slide51.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image" Target="../media/image2.jpeg"/><Relationship Id="rId3" Type="http://schemas.openxmlformats.org/officeDocument/2006/relationships/slide" Target="slide7.xml"/><Relationship Id="rId7" Type="http://schemas.openxmlformats.org/officeDocument/2006/relationships/slide" Target="slide52.xml"/><Relationship Id="rId12" Type="http://schemas.openxmlformats.org/officeDocument/2006/relationships/slide" Target="slide6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62.xml"/><Relationship Id="rId5" Type="http://schemas.openxmlformats.org/officeDocument/2006/relationships/image" Target="../media/image9.png"/><Relationship Id="rId15" Type="http://schemas.openxmlformats.org/officeDocument/2006/relationships/hyperlink" Target="http://www.mitek-us.com/Machinery/Support_Machinery/Parts_Guides/" TargetMode="External"/><Relationship Id="rId10" Type="http://schemas.openxmlformats.org/officeDocument/2006/relationships/image" Target="../media/image49.png"/><Relationship Id="rId4" Type="http://schemas.openxmlformats.org/officeDocument/2006/relationships/hyperlink" Target="mailto:mitekparts@mii.com" TargetMode="External"/><Relationship Id="rId9" Type="http://schemas.openxmlformats.org/officeDocument/2006/relationships/slide" Target="slide60.xml"/><Relationship Id="rId14" Type="http://schemas.openxmlformats.org/officeDocument/2006/relationships/slide" Target="slide57.xml"/></Relationships>
</file>

<file path=ppt/slides/_rels/slide5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mitekparts@mii.com" TargetMode="External"/><Relationship Id="rId7" Type="http://schemas.openxmlformats.org/officeDocument/2006/relationships/image" Target="../media/image26.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slide" Target="slide51.xml"/><Relationship Id="rId9" Type="http://schemas.openxmlformats.org/officeDocument/2006/relationships/hyperlink" Target="http://www.mitek-us.com/Machinery/Support_Machinery/Parts_Guides/"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7.xml"/><Relationship Id="rId7" Type="http://schemas.openxmlformats.org/officeDocument/2006/relationships/image" Target="../media/image8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slide" Target="slide51.xml"/><Relationship Id="rId10" Type="http://schemas.openxmlformats.org/officeDocument/2006/relationships/hyperlink" Target="http://www.mitek-us.com/Machinery/Support_Machinery/Parts_Guides/" TargetMode="External"/><Relationship Id="rId4" Type="http://schemas.openxmlformats.org/officeDocument/2006/relationships/hyperlink" Target="mailto:mitekparts@mii.com" TargetMode="External"/><Relationship Id="rId9" Type="http://schemas.openxmlformats.org/officeDocument/2006/relationships/image" Target="../media/image2.jpeg"/></Relationships>
</file>

<file path=ppt/slides/_rels/slide5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mitekparts@mii.com" TargetMode="External"/><Relationship Id="rId7" Type="http://schemas.openxmlformats.org/officeDocument/2006/relationships/image" Target="../media/image90.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89.png"/><Relationship Id="rId4" Type="http://schemas.openxmlformats.org/officeDocument/2006/relationships/slide" Target="slide51.xml"/><Relationship Id="rId9" Type="http://schemas.openxmlformats.org/officeDocument/2006/relationships/hyperlink" Target="http://www.mitek-us.com/Machinery/Support_Machinery/Parts_Guide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slide" Target="slide51.xml"/><Relationship Id="rId4" Type="http://schemas.openxmlformats.org/officeDocument/2006/relationships/hyperlink" Target="mailto:mitekparts@mii.com"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92.png"/><Relationship Id="rId4" Type="http://schemas.openxmlformats.org/officeDocument/2006/relationships/slide" Target="slide51.xml"/></Relationships>
</file>

<file path=ppt/slides/_rels/slide57.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3.png"/><Relationship Id="rId4" Type="http://schemas.openxmlformats.org/officeDocument/2006/relationships/slide" Target="slide51.xml"/></Relationships>
</file>

<file path=ppt/slides/_rels/slide58.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hyperlink" Target="mailto:mitekparts@mii.com" TargetMode="External"/><Relationship Id="rId7"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png"/><Relationship Id="rId4" Type="http://schemas.openxmlformats.org/officeDocument/2006/relationships/slide" Target="slide51.xml"/></Relationships>
</file>

<file path=ppt/slides/_rels/slide5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hyperlink" Target="mailto:mitekparts@mii.com" TargetMode="External"/><Relationship Id="rId7" Type="http://schemas.openxmlformats.org/officeDocument/2006/relationships/image" Target="../media/image94.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8.png"/><Relationship Id="rId10" Type="http://schemas.openxmlformats.org/officeDocument/2006/relationships/hyperlink" Target="http://www.mitek-us.com/Machinery/Support_Machinery/Parts_Guides/" TargetMode="External"/><Relationship Id="rId4" Type="http://schemas.openxmlformats.org/officeDocument/2006/relationships/slide" Target="slide51.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mitekparts@mii.com" TargetMode="External"/><Relationship Id="rId7" Type="http://schemas.openxmlformats.org/officeDocument/2006/relationships/image" Target="../media/image97.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96.png"/><Relationship Id="rId10" Type="http://schemas.openxmlformats.org/officeDocument/2006/relationships/hyperlink" Target="http://www.mitek-us.com/Machinery/Support_Machinery/Parts_Guides/" TargetMode="External"/><Relationship Id="rId4" Type="http://schemas.openxmlformats.org/officeDocument/2006/relationships/slide" Target="slide51.xml"/><Relationship Id="rId9" Type="http://schemas.openxmlformats.org/officeDocument/2006/relationships/image" Target="../media/image2.jpeg"/></Relationships>
</file>

<file path=ppt/slides/_rels/slide61.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8.png"/><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hyperlink" Target="mailto:mitekparts@mii.com" TargetMode="External"/><Relationship Id="rId7" Type="http://schemas.openxmlformats.org/officeDocument/2006/relationships/image" Target="../media/image100.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99.png"/><Relationship Id="rId10" Type="http://schemas.openxmlformats.org/officeDocument/2006/relationships/hyperlink" Target="http://www.mitek-us.com/Machinery/Support_Machinery/Parts_Guides/" TargetMode="External"/><Relationship Id="rId4" Type="http://schemas.openxmlformats.org/officeDocument/2006/relationships/slide" Target="slide51.xml"/><Relationship Id="rId9"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slide" Target="slide51.xml"/></Relationships>
</file>

<file path=ppt/slides/_rels/slide64.xml.rels><?xml version="1.0" encoding="UTF-8" standalone="yes"?>
<Relationships xmlns="http://schemas.openxmlformats.org/package/2006/relationships"><Relationship Id="rId3" Type="http://schemas.openxmlformats.org/officeDocument/2006/relationships/hyperlink" Target="mailto:mitekparts@mii.com"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slide" Target="slide51.xml"/></Relationships>
</file>

<file path=ppt/slides/_rels/slide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hyperlink" Target="mailto:mitekparts@mii.com" TargetMode="External"/><Relationship Id="rId5" Type="http://schemas.openxmlformats.org/officeDocument/2006/relationships/slide" Target="slide8.xml"/><Relationship Id="rId10" Type="http://schemas.openxmlformats.org/officeDocument/2006/relationships/hyperlink" Target="http://www.mitek-us.com/Machinery/Support_Machinery/Parts_Guides/" TargetMode="External"/><Relationship Id="rId4" Type="http://schemas.openxmlformats.org/officeDocument/2006/relationships/slide" Target="slide51.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1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slide" Target="slide13.xml"/><Relationship Id="rId12" Type="http://schemas.openxmlformats.org/officeDocument/2006/relationships/slide" Target="slide24.xml"/><Relationship Id="rId17" Type="http://schemas.openxmlformats.org/officeDocument/2006/relationships/slide" Target="slide12.xml"/><Relationship Id="rId2" Type="http://schemas.openxmlformats.org/officeDocument/2006/relationships/image" Target="../media/image8.png"/><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3.xml"/><Relationship Id="rId5" Type="http://schemas.openxmlformats.org/officeDocument/2006/relationships/image" Target="../media/image10.png"/><Relationship Id="rId15" Type="http://schemas.openxmlformats.org/officeDocument/2006/relationships/slide" Target="slide28.xml"/><Relationship Id="rId10" Type="http://schemas.openxmlformats.org/officeDocument/2006/relationships/slide" Target="slide22.xml"/><Relationship Id="rId19" Type="http://schemas.openxmlformats.org/officeDocument/2006/relationships/hyperlink" Target="http://www.mitek-us.com/Machinery/Support_Machinery/Parts_Guides/" TargetMode="External"/><Relationship Id="rId4" Type="http://schemas.openxmlformats.org/officeDocument/2006/relationships/image" Target="../media/image9.png"/><Relationship Id="rId9" Type="http://schemas.openxmlformats.org/officeDocument/2006/relationships/slide" Target="slide21.xml"/><Relationship Id="rId14" Type="http://schemas.openxmlformats.org/officeDocument/2006/relationships/slide" Target="slide27.xm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www.mitek-us.com/Machinery/Support_Machinery/Parts_Guides/" TargetMode="External"/><Relationship Id="rId5" Type="http://schemas.openxmlformats.org/officeDocument/2006/relationships/image" Target="../media/image12.png"/><Relationship Id="rId10" Type="http://schemas.openxmlformats.org/officeDocument/2006/relationships/hyperlink" Target="mailto:mitekparts@mii.com" TargetMode="External"/><Relationship Id="rId4" Type="http://schemas.openxmlformats.org/officeDocument/2006/relationships/image" Target="../media/image11.pn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33600" y="30480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Quick Reference Parts Guide</a:t>
            </a:r>
            <a:br>
              <a:rPr lang="en-US" altLang="en-US" smtClean="0"/>
            </a:br>
            <a:r>
              <a:rPr lang="en-US" altLang="en-US" smtClean="0"/>
              <a:t>Introduction </a:t>
            </a:r>
          </a:p>
        </p:txBody>
      </p:sp>
      <p:sp>
        <p:nvSpPr>
          <p:cNvPr id="2051" name="Rectangle 3"/>
          <p:cNvSpPr>
            <a:spLocks noGrp="1" noChangeArrowheads="1"/>
          </p:cNvSpPr>
          <p:nvPr>
            <p:ph type="body" idx="1"/>
          </p:nvPr>
        </p:nvSpPr>
        <p:spPr bwMode="auto">
          <a:xfrm>
            <a:off x="2133600" y="18288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This Quick Reference Parts Guide is an easy way to locate part numbers to common replacement parts. It does not include items such as wire or their cord grips, terminal blocks, or mounting brackets. It also does not include standard hardware like nuts and bolts. To locate parts that are not covered here, refer to the drawing set in your equipment manual.</a:t>
            </a:r>
          </a:p>
        </p:txBody>
      </p:sp>
      <p:sp>
        <p:nvSpPr>
          <p:cNvPr id="2052" name="AutoShape 4">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000"/>
              <a:t>Main Menu</a:t>
            </a:r>
          </a:p>
        </p:txBody>
      </p:sp>
      <p:sp>
        <p:nvSpPr>
          <p:cNvPr id="2053" name="AutoShape 5">
            <a:hlinkClick r:id="" action="ppaction://hlinkshowjump?jump=endshow" highlightClick="1"/>
          </p:cNvPr>
          <p:cNvSpPr>
            <a:spLocks noChangeArrowheads="1"/>
          </p:cNvSpPr>
          <p:nvPr/>
        </p:nvSpPr>
        <p:spPr bwMode="auto">
          <a:xfrm>
            <a:off x="533400" y="3276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054" name="AutoShape 6">
            <a:hlinkClick r:id="" action="ppaction://hlinkshowjump?jump=nextslide" highlightClick="1"/>
          </p:cNvPr>
          <p:cNvSpPr>
            <a:spLocks noChangeArrowheads="1"/>
          </p:cNvSpPr>
          <p:nvPr/>
        </p:nvSpPr>
        <p:spPr bwMode="auto">
          <a:xfrm>
            <a:off x="152400" y="25146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Navigating the</a:t>
            </a:r>
          </a:p>
          <a:p>
            <a:pPr algn="ctr" eaLnBrk="1" hangingPunct="1"/>
            <a:r>
              <a:rPr lang="en-US" altLang="en-US" sz="1800"/>
              <a:t>CD</a:t>
            </a:r>
          </a:p>
        </p:txBody>
      </p:sp>
      <p:pic>
        <p:nvPicPr>
          <p:cNvPr id="2055" name="Picture 8" descr="MiTek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2057" name="Text Box 5">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sp>
          <p:nvSpPr>
            <p:cNvPr id="11266" name="Text Box 2"/>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126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1268"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1269"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11270" name="Picture 8" descr="main-elect-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main-elect-box-righ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03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0"/>
            <p:cNvSpPr>
              <a:spLocks noChangeArrowheads="1"/>
            </p:cNvSpPr>
            <p:nvPr/>
          </p:nvSpPr>
          <p:spPr bwMode="auto">
            <a:xfrm>
              <a:off x="7848600" y="2667000"/>
              <a:ext cx="6858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1273" name="Line 11"/>
            <p:cNvSpPr>
              <a:spLocks noChangeShapeType="1"/>
            </p:cNvSpPr>
            <p:nvPr/>
          </p:nvSpPr>
          <p:spPr bwMode="auto">
            <a:xfrm>
              <a:off x="8153400" y="3582988"/>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4" name="Rectangle 13"/>
            <p:cNvSpPr>
              <a:spLocks noChangeArrowheads="1"/>
            </p:cNvSpPr>
            <p:nvPr/>
          </p:nvSpPr>
          <p:spPr bwMode="auto">
            <a:xfrm>
              <a:off x="8077200" y="4876800"/>
              <a:ext cx="2286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1275" name="Rectangle 15"/>
            <p:cNvSpPr>
              <a:spLocks noChangeArrowheads="1"/>
            </p:cNvSpPr>
            <p:nvPr/>
          </p:nvSpPr>
          <p:spPr bwMode="auto">
            <a:xfrm>
              <a:off x="8382000" y="4876800"/>
              <a:ext cx="457200" cy="304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1276" name="Line 16"/>
            <p:cNvSpPr>
              <a:spLocks noChangeShapeType="1"/>
            </p:cNvSpPr>
            <p:nvPr/>
          </p:nvSpPr>
          <p:spPr bwMode="auto">
            <a:xfrm flipH="1" flipV="1">
              <a:off x="4419600" y="3352800"/>
              <a:ext cx="3962400" cy="1524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9"/>
            <p:cNvSpPr>
              <a:spLocks noChangeArrowheads="1"/>
            </p:cNvSpPr>
            <p:nvPr/>
          </p:nvSpPr>
          <p:spPr bwMode="auto">
            <a:xfrm>
              <a:off x="8458200" y="5410200"/>
              <a:ext cx="381000" cy="228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1278" name="Line 20"/>
            <p:cNvSpPr>
              <a:spLocks noChangeShapeType="1"/>
            </p:cNvSpPr>
            <p:nvPr/>
          </p:nvSpPr>
          <p:spPr bwMode="auto">
            <a:xfrm flipH="1" flipV="1">
              <a:off x="3276600" y="4876800"/>
              <a:ext cx="4876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1279" name="Picture 21" descr="main-elect-cont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812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AutoShape 22">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1281" name="Picture 24" descr="main-elect-box-middle-supp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05200"/>
              <a:ext cx="1001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AutoShape 25">
              <a:hlinkClick r:id="rId7"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11283" name="Straight Arrow Connector 24"/>
            <p:cNvCxnSpPr>
              <a:cxnSpLocks noChangeShapeType="1"/>
            </p:cNvCxnSpPr>
            <p:nvPr/>
          </p:nvCxnSpPr>
          <p:spPr bwMode="auto">
            <a:xfrm rot="10800000" flipV="1">
              <a:off x="2743200" y="1981200"/>
              <a:ext cx="17526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84" name="Straight Arrow Connector 26"/>
            <p:cNvCxnSpPr>
              <a:cxnSpLocks noChangeShapeType="1"/>
            </p:cNvCxnSpPr>
            <p:nvPr/>
          </p:nvCxnSpPr>
          <p:spPr bwMode="auto">
            <a:xfrm rot="10800000" flipV="1">
              <a:off x="3124200" y="2286000"/>
              <a:ext cx="13716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85" name="Straight Arrow Connector 28"/>
            <p:cNvCxnSpPr>
              <a:cxnSpLocks noChangeShapeType="1"/>
            </p:cNvCxnSpPr>
            <p:nvPr/>
          </p:nvCxnSpPr>
          <p:spPr bwMode="auto">
            <a:xfrm rot="10800000">
              <a:off x="3657600" y="2590800"/>
              <a:ext cx="838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86" name="Straight Arrow Connector 34"/>
            <p:cNvCxnSpPr>
              <a:cxnSpLocks noChangeShapeType="1"/>
            </p:cNvCxnSpPr>
            <p:nvPr/>
          </p:nvCxnSpPr>
          <p:spPr bwMode="auto">
            <a:xfrm rot="10800000" flipV="1">
              <a:off x="4038600" y="2590800"/>
              <a:ext cx="457200" cy="228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87" name="Straight Arrow Connector 36"/>
            <p:cNvCxnSpPr>
              <a:cxnSpLocks noChangeShapeType="1"/>
            </p:cNvCxnSpPr>
            <p:nvPr/>
          </p:nvCxnSpPr>
          <p:spPr bwMode="auto">
            <a:xfrm rot="10800000">
              <a:off x="3048000" y="4267200"/>
              <a:ext cx="1066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88" name="TextBox 28"/>
            <p:cNvSpPr txBox="1">
              <a:spLocks noChangeArrowheads="1"/>
            </p:cNvSpPr>
            <p:nvPr/>
          </p:nvSpPr>
          <p:spPr bwMode="auto">
            <a:xfrm>
              <a:off x="4419600" y="1828800"/>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005-01681 Contactor</a:t>
              </a:r>
            </a:p>
          </p:txBody>
        </p:sp>
        <p:sp>
          <p:nvSpPr>
            <p:cNvPr id="11289" name="TextBox 29"/>
            <p:cNvSpPr txBox="1">
              <a:spLocks noChangeArrowheads="1"/>
            </p:cNvSpPr>
            <p:nvPr/>
          </p:nvSpPr>
          <p:spPr bwMode="auto">
            <a:xfrm>
              <a:off x="4419600" y="21336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005-01680</a:t>
              </a:r>
            </a:p>
          </p:txBody>
        </p:sp>
        <p:sp>
          <p:nvSpPr>
            <p:cNvPr id="11290" name="TextBox 30"/>
            <p:cNvSpPr txBox="1">
              <a:spLocks noChangeArrowheads="1"/>
            </p:cNvSpPr>
            <p:nvPr/>
          </p:nvSpPr>
          <p:spPr bwMode="auto">
            <a:xfrm>
              <a:off x="4419600" y="2438400"/>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005-01717 Contactor</a:t>
              </a:r>
            </a:p>
          </p:txBody>
        </p:sp>
        <p:sp>
          <p:nvSpPr>
            <p:cNvPr id="11291" name="TextBox 33"/>
            <p:cNvSpPr txBox="1">
              <a:spLocks noChangeArrowheads="1"/>
            </p:cNvSpPr>
            <p:nvPr/>
          </p:nvSpPr>
          <p:spPr bwMode="auto">
            <a:xfrm>
              <a:off x="3962400" y="41148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519779 Power Supply</a:t>
              </a:r>
            </a:p>
          </p:txBody>
        </p:sp>
        <p:pic>
          <p:nvPicPr>
            <p:cNvPr id="11292" name="Picture 29"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Text Box 5">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1294"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sp>
          <p:nvSpPr>
            <p:cNvPr id="12290" name="Text Box 2"/>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229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2292"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12293" name="Picture 8" descr="main-elect-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main-elect-box-righ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03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0"/>
            <p:cNvSpPr>
              <a:spLocks noChangeArrowheads="1"/>
            </p:cNvSpPr>
            <p:nvPr/>
          </p:nvSpPr>
          <p:spPr bwMode="auto">
            <a:xfrm>
              <a:off x="7848600" y="2667000"/>
              <a:ext cx="6858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2296" name="Line 11"/>
            <p:cNvSpPr>
              <a:spLocks noChangeShapeType="1"/>
            </p:cNvSpPr>
            <p:nvPr/>
          </p:nvSpPr>
          <p:spPr bwMode="auto">
            <a:xfrm>
              <a:off x="8153400" y="3582988"/>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12"/>
            <p:cNvSpPr>
              <a:spLocks noChangeArrowheads="1"/>
            </p:cNvSpPr>
            <p:nvPr/>
          </p:nvSpPr>
          <p:spPr bwMode="auto">
            <a:xfrm>
              <a:off x="7772400" y="5029200"/>
              <a:ext cx="3810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2298" name="Line 17"/>
            <p:cNvSpPr>
              <a:spLocks noChangeShapeType="1"/>
            </p:cNvSpPr>
            <p:nvPr/>
          </p:nvSpPr>
          <p:spPr bwMode="auto">
            <a:xfrm flipH="1" flipV="1">
              <a:off x="4419600" y="4953000"/>
              <a:ext cx="3505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AutoShape 1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2300" name="Picture 22" descr="main-elect-box-middle-n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667000"/>
              <a:ext cx="18510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AutoShape 23">
              <a:hlinkClick r:id="rId6"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12302" name="Straight Arrow Connector 17"/>
            <p:cNvCxnSpPr>
              <a:cxnSpLocks noChangeShapeType="1"/>
            </p:cNvCxnSpPr>
            <p:nvPr/>
          </p:nvCxnSpPr>
          <p:spPr bwMode="auto">
            <a:xfrm rot="10800000">
              <a:off x="4038600" y="4572000"/>
              <a:ext cx="1447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03" name="Straight Arrow Connector 19"/>
            <p:cNvCxnSpPr>
              <a:cxnSpLocks noChangeShapeType="1"/>
            </p:cNvCxnSpPr>
            <p:nvPr/>
          </p:nvCxnSpPr>
          <p:spPr bwMode="auto">
            <a:xfrm rot="10800000" flipV="1">
              <a:off x="2895600" y="3886200"/>
              <a:ext cx="20574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304" name="TextBox 17"/>
            <p:cNvSpPr txBox="1">
              <a:spLocks noChangeArrowheads="1"/>
            </p:cNvSpPr>
            <p:nvPr/>
          </p:nvSpPr>
          <p:spPr bwMode="auto">
            <a:xfrm>
              <a:off x="4876800" y="37338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005-00469 Relay Card</a:t>
              </a:r>
            </a:p>
          </p:txBody>
        </p:sp>
        <p:sp>
          <p:nvSpPr>
            <p:cNvPr id="12305" name="TextBox 18"/>
            <p:cNvSpPr txBox="1">
              <a:spLocks noChangeArrowheads="1"/>
            </p:cNvSpPr>
            <p:nvPr/>
          </p:nvSpPr>
          <p:spPr bwMode="auto">
            <a:xfrm>
              <a:off x="5410200" y="4419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005-00164 Power Supply</a:t>
              </a:r>
            </a:p>
          </p:txBody>
        </p:sp>
        <p:pic>
          <p:nvPicPr>
            <p:cNvPr id="12306" name="Picture 19"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230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5962650"/>
            <a:chOff x="152400" y="103188"/>
            <a:chExt cx="8763000" cy="5962650"/>
          </a:xfrm>
        </p:grpSpPr>
        <p:sp>
          <p:nvSpPr>
            <p:cNvPr id="13314" name="Text Box 2"/>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331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3316"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13317" name="Picture 8" descr="main-elect-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0"/>
            <p:cNvSpPr>
              <a:spLocks noChangeArrowheads="1"/>
            </p:cNvSpPr>
            <p:nvPr/>
          </p:nvSpPr>
          <p:spPr bwMode="auto">
            <a:xfrm>
              <a:off x="7162800" y="2667000"/>
              <a:ext cx="6858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3319" name="Picture 16" descr="main-elect-lef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09800"/>
              <a:ext cx="2987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17"/>
            <p:cNvSpPr>
              <a:spLocks noChangeShapeType="1"/>
            </p:cNvSpPr>
            <p:nvPr/>
          </p:nvSpPr>
          <p:spPr bwMode="auto">
            <a:xfrm flipH="1">
              <a:off x="5257800" y="3124200"/>
              <a:ext cx="1905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1" name="AutoShape 18">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3322" name="Line 19"/>
            <p:cNvSpPr>
              <a:spLocks noChangeShapeType="1"/>
            </p:cNvSpPr>
            <p:nvPr/>
          </p:nvSpPr>
          <p:spPr bwMode="auto">
            <a:xfrm>
              <a:off x="2438400" y="1752600"/>
              <a:ext cx="3810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21"/>
            <p:cNvSpPr>
              <a:spLocks noChangeShapeType="1"/>
            </p:cNvSpPr>
            <p:nvPr/>
          </p:nvSpPr>
          <p:spPr bwMode="auto">
            <a:xfrm>
              <a:off x="2438400" y="1752600"/>
              <a:ext cx="533400" cy="1447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4" name="Text Box 22"/>
            <p:cNvSpPr txBox="1">
              <a:spLocks noChangeArrowheads="1"/>
            </p:cNvSpPr>
            <p:nvPr/>
          </p:nvSpPr>
          <p:spPr bwMode="auto">
            <a:xfrm>
              <a:off x="2133600" y="1524000"/>
              <a:ext cx="1146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92227R</a:t>
              </a:r>
            </a:p>
          </p:txBody>
        </p:sp>
        <p:sp>
          <p:nvSpPr>
            <p:cNvPr id="13325" name="Line 23"/>
            <p:cNvSpPr>
              <a:spLocks noChangeShapeType="1"/>
            </p:cNvSpPr>
            <p:nvPr/>
          </p:nvSpPr>
          <p:spPr bwMode="auto">
            <a:xfrm>
              <a:off x="2895600" y="2057400"/>
              <a:ext cx="2286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6" name="Text Box 24"/>
            <p:cNvSpPr txBox="1">
              <a:spLocks noChangeArrowheads="1"/>
            </p:cNvSpPr>
            <p:nvPr/>
          </p:nvSpPr>
          <p:spPr bwMode="auto">
            <a:xfrm>
              <a:off x="2514600" y="1828800"/>
              <a:ext cx="110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Part#92225R</a:t>
              </a:r>
            </a:p>
          </p:txBody>
        </p:sp>
        <p:sp>
          <p:nvSpPr>
            <p:cNvPr id="13327" name="Line 25"/>
            <p:cNvSpPr>
              <a:spLocks noChangeShapeType="1"/>
            </p:cNvSpPr>
            <p:nvPr/>
          </p:nvSpPr>
          <p:spPr bwMode="auto">
            <a:xfrm flipH="1">
              <a:off x="3276600" y="1752600"/>
              <a:ext cx="381000" cy="1447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Text Box 26"/>
            <p:cNvSpPr txBox="1">
              <a:spLocks noChangeArrowheads="1"/>
            </p:cNvSpPr>
            <p:nvPr/>
          </p:nvSpPr>
          <p:spPr bwMode="auto">
            <a:xfrm>
              <a:off x="3352800" y="1524000"/>
              <a:ext cx="1146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92226R</a:t>
              </a:r>
            </a:p>
          </p:txBody>
        </p:sp>
        <p:sp>
          <p:nvSpPr>
            <p:cNvPr id="13329" name="Line 28"/>
            <p:cNvSpPr>
              <a:spLocks noChangeShapeType="1"/>
            </p:cNvSpPr>
            <p:nvPr/>
          </p:nvSpPr>
          <p:spPr bwMode="auto">
            <a:xfrm flipH="1">
              <a:off x="3429000" y="2057400"/>
              <a:ext cx="6858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30"/>
            <p:cNvSpPr>
              <a:spLocks noChangeShapeType="1"/>
            </p:cNvSpPr>
            <p:nvPr/>
          </p:nvSpPr>
          <p:spPr bwMode="auto">
            <a:xfrm flipH="1">
              <a:off x="3581400" y="2057400"/>
              <a:ext cx="5334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Text Box 31"/>
            <p:cNvSpPr txBox="1">
              <a:spLocks noChangeArrowheads="1"/>
            </p:cNvSpPr>
            <p:nvPr/>
          </p:nvSpPr>
          <p:spPr bwMode="auto">
            <a:xfrm>
              <a:off x="3810000" y="1828800"/>
              <a:ext cx="1146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92221R</a:t>
              </a:r>
            </a:p>
          </p:txBody>
        </p:sp>
        <p:sp>
          <p:nvSpPr>
            <p:cNvPr id="13332" name="Line 33"/>
            <p:cNvSpPr>
              <a:spLocks noChangeShapeType="1"/>
            </p:cNvSpPr>
            <p:nvPr/>
          </p:nvSpPr>
          <p:spPr bwMode="auto">
            <a:xfrm flipH="1">
              <a:off x="3733800" y="1752600"/>
              <a:ext cx="1371600" cy="1447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Text Box 34"/>
            <p:cNvSpPr txBox="1">
              <a:spLocks noChangeArrowheads="1"/>
            </p:cNvSpPr>
            <p:nvPr/>
          </p:nvSpPr>
          <p:spPr bwMode="auto">
            <a:xfrm>
              <a:off x="4800600" y="15240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194650</a:t>
              </a:r>
            </a:p>
          </p:txBody>
        </p:sp>
        <p:sp>
          <p:nvSpPr>
            <p:cNvPr id="13334" name="Line 36"/>
            <p:cNvSpPr>
              <a:spLocks noChangeShapeType="1"/>
            </p:cNvSpPr>
            <p:nvPr/>
          </p:nvSpPr>
          <p:spPr bwMode="auto">
            <a:xfrm flipH="1">
              <a:off x="4267200" y="2057400"/>
              <a:ext cx="1143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Text Box 37"/>
            <p:cNvSpPr txBox="1">
              <a:spLocks noChangeArrowheads="1"/>
            </p:cNvSpPr>
            <p:nvPr/>
          </p:nvSpPr>
          <p:spPr bwMode="auto">
            <a:xfrm>
              <a:off x="5105400" y="1828800"/>
              <a:ext cx="1330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005-01616</a:t>
              </a:r>
            </a:p>
          </p:txBody>
        </p:sp>
        <p:sp>
          <p:nvSpPr>
            <p:cNvPr id="13336" name="Line 38"/>
            <p:cNvSpPr>
              <a:spLocks noChangeShapeType="1"/>
            </p:cNvSpPr>
            <p:nvPr/>
          </p:nvSpPr>
          <p:spPr bwMode="auto">
            <a:xfrm flipH="1">
              <a:off x="3200400" y="4114800"/>
              <a:ext cx="22860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Text Box 39"/>
            <p:cNvSpPr txBox="1">
              <a:spLocks noChangeArrowheads="1"/>
            </p:cNvSpPr>
            <p:nvPr/>
          </p:nvSpPr>
          <p:spPr bwMode="auto">
            <a:xfrm>
              <a:off x="5181600" y="38862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194658</a:t>
              </a:r>
            </a:p>
          </p:txBody>
        </p:sp>
        <p:sp>
          <p:nvSpPr>
            <p:cNvPr id="13338" name="Line 40"/>
            <p:cNvSpPr>
              <a:spLocks noChangeShapeType="1"/>
            </p:cNvSpPr>
            <p:nvPr/>
          </p:nvSpPr>
          <p:spPr bwMode="auto">
            <a:xfrm flipH="1">
              <a:off x="3581400" y="4572000"/>
              <a:ext cx="1905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Text Box 41"/>
            <p:cNvSpPr txBox="1">
              <a:spLocks noChangeArrowheads="1"/>
            </p:cNvSpPr>
            <p:nvPr/>
          </p:nvSpPr>
          <p:spPr bwMode="auto">
            <a:xfrm>
              <a:off x="5181600" y="4343400"/>
              <a:ext cx="1330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005-01687</a:t>
              </a:r>
            </a:p>
          </p:txBody>
        </p:sp>
        <p:sp>
          <p:nvSpPr>
            <p:cNvPr id="13340" name="Line 42"/>
            <p:cNvSpPr>
              <a:spLocks noChangeShapeType="1"/>
            </p:cNvSpPr>
            <p:nvPr/>
          </p:nvSpPr>
          <p:spPr bwMode="auto">
            <a:xfrm flipH="1">
              <a:off x="3810000" y="4953000"/>
              <a:ext cx="16764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Text Box 43"/>
            <p:cNvSpPr txBox="1">
              <a:spLocks noChangeArrowheads="1"/>
            </p:cNvSpPr>
            <p:nvPr/>
          </p:nvSpPr>
          <p:spPr bwMode="auto">
            <a:xfrm>
              <a:off x="5181600" y="4724400"/>
              <a:ext cx="1330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005-01685</a:t>
              </a:r>
            </a:p>
          </p:txBody>
        </p:sp>
        <p:pic>
          <p:nvPicPr>
            <p:cNvPr id="13342" name="Picture 31"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3344"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991600" cy="6365875"/>
            <a:chOff x="152400" y="103188"/>
            <a:chExt cx="8991600" cy="6365875"/>
          </a:xfrm>
        </p:grpSpPr>
        <p:pic>
          <p:nvPicPr>
            <p:cNvPr id="14338" name="Picture 13" descr="other-elect-box-r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4340"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4341"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4342"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14343" name="Rectangle 9"/>
            <p:cNvSpPr>
              <a:spLocks noChangeArrowheads="1"/>
            </p:cNvSpPr>
            <p:nvPr/>
          </p:nvSpPr>
          <p:spPr bwMode="auto">
            <a:xfrm rot="21363289">
              <a:off x="5867400" y="3048000"/>
              <a:ext cx="1524000" cy="1752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4344" name="Picture 14" descr="main-elect-box-left-in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5187950"/>
              <a:ext cx="1600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Line 15"/>
            <p:cNvSpPr>
              <a:spLocks noChangeShapeType="1"/>
            </p:cNvSpPr>
            <p:nvPr/>
          </p:nvSpPr>
          <p:spPr bwMode="auto">
            <a:xfrm>
              <a:off x="6553200" y="4800600"/>
              <a:ext cx="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4346" name="Picture 16" descr="elect-box-rear-to-the-top-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0"/>
              <a:ext cx="53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7"/>
            <p:cNvSpPr>
              <a:spLocks noChangeArrowheads="1"/>
            </p:cNvSpPr>
            <p:nvPr/>
          </p:nvSpPr>
          <p:spPr bwMode="auto">
            <a:xfrm rot="5208324">
              <a:off x="6858000" y="5029200"/>
              <a:ext cx="2286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4348" name="Line 18"/>
            <p:cNvSpPr>
              <a:spLocks noChangeShapeType="1"/>
            </p:cNvSpPr>
            <p:nvPr/>
          </p:nvSpPr>
          <p:spPr bwMode="auto">
            <a:xfrm flipH="1" flipV="1">
              <a:off x="2971800" y="3048000"/>
              <a:ext cx="3657600" cy="2209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4349" name="Picture 19" descr="elect-box-rear-lower-left-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91000"/>
              <a:ext cx="555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20"/>
            <p:cNvSpPr>
              <a:spLocks noChangeArrowheads="1"/>
            </p:cNvSpPr>
            <p:nvPr/>
          </p:nvSpPr>
          <p:spPr bwMode="auto">
            <a:xfrm rot="5400000">
              <a:off x="6096000" y="5029200"/>
              <a:ext cx="2286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4351" name="Line 21"/>
            <p:cNvSpPr>
              <a:spLocks noChangeShapeType="1"/>
            </p:cNvSpPr>
            <p:nvPr/>
          </p:nvSpPr>
          <p:spPr bwMode="auto">
            <a:xfrm flipH="1" flipV="1">
              <a:off x="3124200" y="5181600"/>
              <a:ext cx="2743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2" name="AutoShape 22">
              <a:hlinkClick r:id="rId7"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4353" name="Text Box 23"/>
            <p:cNvSpPr txBox="1">
              <a:spLocks noChangeArrowheads="1"/>
            </p:cNvSpPr>
            <p:nvPr/>
          </p:nvSpPr>
          <p:spPr bwMode="auto">
            <a:xfrm>
              <a:off x="2895600" y="27432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192657 CAC Card</a:t>
              </a:r>
            </a:p>
          </p:txBody>
        </p:sp>
        <p:sp>
          <p:nvSpPr>
            <p:cNvPr id="14354" name="Text Box 24"/>
            <p:cNvSpPr txBox="1">
              <a:spLocks noChangeArrowheads="1"/>
            </p:cNvSpPr>
            <p:nvPr/>
          </p:nvSpPr>
          <p:spPr bwMode="auto">
            <a:xfrm>
              <a:off x="2895600" y="4876800"/>
              <a:ext cx="1330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005-04409</a:t>
              </a:r>
            </a:p>
          </p:txBody>
        </p:sp>
        <p:pic>
          <p:nvPicPr>
            <p:cNvPr id="14355" name="Picture 20"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5">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4357"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991600" cy="6365875"/>
            <a:chOff x="152400" y="103188"/>
            <a:chExt cx="8991600" cy="6365875"/>
          </a:xfrm>
        </p:grpSpPr>
        <p:pic>
          <p:nvPicPr>
            <p:cNvPr id="15362" name="Picture 2" descr="other-elect-box-r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5364"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5365" name="AutoShape 7">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5366"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15367" name="Rectangle 9"/>
            <p:cNvSpPr>
              <a:spLocks noChangeArrowheads="1"/>
            </p:cNvSpPr>
            <p:nvPr/>
          </p:nvSpPr>
          <p:spPr bwMode="auto">
            <a:xfrm rot="21422541">
              <a:off x="5792788" y="3122613"/>
              <a:ext cx="1600200" cy="174625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5368" name="AutoShape 10">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5369" name="Picture 11" descr="main-elect-box-left-in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5187950"/>
              <a:ext cx="1600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Line 12"/>
            <p:cNvSpPr>
              <a:spLocks noChangeShapeType="1"/>
            </p:cNvSpPr>
            <p:nvPr/>
          </p:nvSpPr>
          <p:spPr bwMode="auto">
            <a:xfrm>
              <a:off x="6553200" y="4876800"/>
              <a:ext cx="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1" name="Rectangle 14"/>
            <p:cNvSpPr>
              <a:spLocks noChangeArrowheads="1"/>
            </p:cNvSpPr>
            <p:nvPr/>
          </p:nvSpPr>
          <p:spPr bwMode="auto">
            <a:xfrm rot="5400000">
              <a:off x="6819900" y="5219700"/>
              <a:ext cx="4572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5372" name="Rectangle 17"/>
            <p:cNvSpPr>
              <a:spLocks noChangeArrowheads="1"/>
            </p:cNvSpPr>
            <p:nvPr/>
          </p:nvSpPr>
          <p:spPr bwMode="auto">
            <a:xfrm rot="5400000">
              <a:off x="6267450" y="5619750"/>
              <a:ext cx="190500" cy="304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5373" name="Line 18"/>
            <p:cNvSpPr>
              <a:spLocks noChangeShapeType="1"/>
            </p:cNvSpPr>
            <p:nvPr/>
          </p:nvSpPr>
          <p:spPr bwMode="auto">
            <a:xfrm flipH="1" flipV="1">
              <a:off x="2971800" y="4648200"/>
              <a:ext cx="32766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74" name="Picture 19" descr="rear-elect-box-mid-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7526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20"/>
            <p:cNvSpPr>
              <a:spLocks noChangeShapeType="1"/>
            </p:cNvSpPr>
            <p:nvPr/>
          </p:nvSpPr>
          <p:spPr bwMode="auto">
            <a:xfrm flipH="1">
              <a:off x="5943600" y="5334000"/>
              <a:ext cx="76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6" name="Line 21"/>
            <p:cNvSpPr>
              <a:spLocks noChangeShapeType="1"/>
            </p:cNvSpPr>
            <p:nvPr/>
          </p:nvSpPr>
          <p:spPr bwMode="auto">
            <a:xfrm flipH="1" flipV="1">
              <a:off x="4419600" y="2895600"/>
              <a:ext cx="1524000" cy="2438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77" name="Picture 22" descr="raer-elect-box-midw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647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AutoShape 23">
              <a:hlinkClick r:id="rId7"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5379" name="Line 24"/>
            <p:cNvSpPr>
              <a:spLocks noChangeShapeType="1"/>
            </p:cNvSpPr>
            <p:nvPr/>
          </p:nvSpPr>
          <p:spPr bwMode="auto">
            <a:xfrm flipH="1">
              <a:off x="2590800" y="2057400"/>
              <a:ext cx="2133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0" name="Text Box 25"/>
            <p:cNvSpPr txBox="1">
              <a:spLocks noChangeArrowheads="1"/>
            </p:cNvSpPr>
            <p:nvPr/>
          </p:nvSpPr>
          <p:spPr bwMode="auto">
            <a:xfrm>
              <a:off x="4648200" y="1905000"/>
              <a:ext cx="1330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005-03802</a:t>
              </a:r>
            </a:p>
          </p:txBody>
        </p:sp>
        <p:sp>
          <p:nvSpPr>
            <p:cNvPr id="15381" name="Line 26"/>
            <p:cNvSpPr>
              <a:spLocks noChangeShapeType="1"/>
            </p:cNvSpPr>
            <p:nvPr/>
          </p:nvSpPr>
          <p:spPr bwMode="auto">
            <a:xfrm flipH="1">
              <a:off x="2819400" y="2819400"/>
              <a:ext cx="1905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2" name="Text Box 27"/>
            <p:cNvSpPr txBox="1">
              <a:spLocks noChangeArrowheads="1"/>
            </p:cNvSpPr>
            <p:nvPr/>
          </p:nvSpPr>
          <p:spPr bwMode="auto">
            <a:xfrm>
              <a:off x="4648200" y="26670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194656</a:t>
              </a:r>
            </a:p>
          </p:txBody>
        </p:sp>
        <p:sp>
          <p:nvSpPr>
            <p:cNvPr id="15383" name="Text Box 28"/>
            <p:cNvSpPr txBox="1">
              <a:spLocks noChangeArrowheads="1"/>
            </p:cNvSpPr>
            <p:nvPr/>
          </p:nvSpPr>
          <p:spPr bwMode="auto">
            <a:xfrm>
              <a:off x="2971800" y="4038600"/>
              <a:ext cx="1487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005-01699 </a:t>
              </a:r>
            </a:p>
            <a:p>
              <a:pPr algn="ctr" eaLnBrk="1" hangingPunct="1"/>
              <a:r>
                <a:rPr lang="en-US" altLang="en-US"/>
                <a:t>Standstill Monitor</a:t>
              </a:r>
            </a:p>
          </p:txBody>
        </p:sp>
        <p:pic>
          <p:nvPicPr>
            <p:cNvPr id="15384" name="Picture 25"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5">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5386"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991600" cy="6365875"/>
            <a:chOff x="152400" y="103188"/>
            <a:chExt cx="8991600" cy="6365875"/>
          </a:xfrm>
        </p:grpSpPr>
        <p:pic>
          <p:nvPicPr>
            <p:cNvPr id="16386" name="Picture 2" descr="other-elect-box-r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6388"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6389"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16390" name="Rectangle 9"/>
            <p:cNvSpPr>
              <a:spLocks noChangeArrowheads="1"/>
            </p:cNvSpPr>
            <p:nvPr/>
          </p:nvSpPr>
          <p:spPr bwMode="auto">
            <a:xfrm rot="21422541">
              <a:off x="5792788" y="3122613"/>
              <a:ext cx="1600200" cy="174625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6391" name="AutoShape 10">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6392" name="Picture 11" descr="main-elect-box-left-in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5187950"/>
              <a:ext cx="1600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2"/>
            <p:cNvSpPr>
              <a:spLocks noChangeShapeType="1"/>
            </p:cNvSpPr>
            <p:nvPr/>
          </p:nvSpPr>
          <p:spPr bwMode="auto">
            <a:xfrm>
              <a:off x="6553200" y="4876800"/>
              <a:ext cx="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Rectangle 13"/>
            <p:cNvSpPr>
              <a:spLocks noChangeArrowheads="1"/>
            </p:cNvSpPr>
            <p:nvPr/>
          </p:nvSpPr>
          <p:spPr bwMode="auto">
            <a:xfrm rot="5400000">
              <a:off x="6743700" y="5753100"/>
              <a:ext cx="4572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6395" name="Rectangle 14"/>
            <p:cNvSpPr>
              <a:spLocks noChangeArrowheads="1"/>
            </p:cNvSpPr>
            <p:nvPr/>
          </p:nvSpPr>
          <p:spPr bwMode="auto">
            <a:xfrm rot="5400000">
              <a:off x="5943600" y="5867400"/>
              <a:ext cx="4572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6396" name="Picture 20" descr="rear-elect-box-upper-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600200"/>
              <a:ext cx="2057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1" descr="rear-elect-box-lower-r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5240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AutoShape 22">
              <a:hlinkClick r:id="rId7"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6399" name="Line 23"/>
            <p:cNvSpPr>
              <a:spLocks noChangeShapeType="1"/>
            </p:cNvSpPr>
            <p:nvPr/>
          </p:nvSpPr>
          <p:spPr bwMode="auto">
            <a:xfrm flipH="1">
              <a:off x="5562600" y="17526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0" name="Text Box 24"/>
            <p:cNvSpPr txBox="1">
              <a:spLocks noChangeArrowheads="1"/>
            </p:cNvSpPr>
            <p:nvPr/>
          </p:nvSpPr>
          <p:spPr bwMode="auto">
            <a:xfrm>
              <a:off x="5867400" y="1600200"/>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005-01500</a:t>
              </a:r>
            </a:p>
            <a:p>
              <a:pPr algn="ctr" eaLnBrk="1" hangingPunct="1"/>
              <a:r>
                <a:rPr lang="en-US" altLang="en-US"/>
                <a:t>Blade</a:t>
              </a:r>
            </a:p>
          </p:txBody>
        </p:sp>
        <p:sp>
          <p:nvSpPr>
            <p:cNvPr id="16401" name="Line 30"/>
            <p:cNvSpPr>
              <a:spLocks noChangeShapeType="1"/>
            </p:cNvSpPr>
            <p:nvPr/>
          </p:nvSpPr>
          <p:spPr bwMode="auto">
            <a:xfrm>
              <a:off x="4800600" y="2667000"/>
              <a:ext cx="0" cy="304800"/>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2" name="Text Box 31"/>
            <p:cNvSpPr txBox="1">
              <a:spLocks noChangeArrowheads="1"/>
            </p:cNvSpPr>
            <p:nvPr/>
          </p:nvSpPr>
          <p:spPr bwMode="auto">
            <a:xfrm>
              <a:off x="4038600" y="2895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005-01499</a:t>
              </a:r>
            </a:p>
            <a:p>
              <a:pPr algn="ctr" eaLnBrk="1" hangingPunct="1"/>
              <a:r>
                <a:rPr lang="en-US" altLang="en-US"/>
                <a:t>Servo Amp Only</a:t>
              </a:r>
            </a:p>
          </p:txBody>
        </p:sp>
        <p:sp>
          <p:nvSpPr>
            <p:cNvPr id="16403" name="Line 33"/>
            <p:cNvSpPr>
              <a:spLocks noChangeShapeType="1"/>
            </p:cNvSpPr>
            <p:nvPr/>
          </p:nvSpPr>
          <p:spPr bwMode="auto">
            <a:xfrm>
              <a:off x="2743200" y="2133600"/>
              <a:ext cx="1447800" cy="1371600"/>
            </a:xfrm>
            <a:prstGeom prst="line">
              <a:avLst/>
            </a:prstGeom>
            <a:noFill/>
            <a:ln w="28575">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4" name="Text Box 34"/>
            <p:cNvSpPr txBox="1">
              <a:spLocks noChangeArrowheads="1"/>
            </p:cNvSpPr>
            <p:nvPr/>
          </p:nvSpPr>
          <p:spPr bwMode="auto">
            <a:xfrm>
              <a:off x="4114800" y="3352800"/>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005-01496</a:t>
              </a:r>
            </a:p>
            <a:p>
              <a:pPr algn="ctr" eaLnBrk="1" hangingPunct="1"/>
              <a:r>
                <a:rPr lang="en-US" altLang="en-US"/>
                <a:t>Servo Amp Only</a:t>
              </a:r>
            </a:p>
          </p:txBody>
        </p:sp>
        <p:sp>
          <p:nvSpPr>
            <p:cNvPr id="16405" name="Line 35"/>
            <p:cNvSpPr>
              <a:spLocks noChangeShapeType="1"/>
            </p:cNvSpPr>
            <p:nvPr/>
          </p:nvSpPr>
          <p:spPr bwMode="auto">
            <a:xfrm flipH="1" flipV="1">
              <a:off x="2743200" y="2438400"/>
              <a:ext cx="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6" name="Text Box 36"/>
            <p:cNvSpPr txBox="1">
              <a:spLocks noChangeArrowheads="1"/>
            </p:cNvSpPr>
            <p:nvPr/>
          </p:nvSpPr>
          <p:spPr bwMode="auto">
            <a:xfrm>
              <a:off x="2286000" y="3124200"/>
              <a:ext cx="116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519590 </a:t>
              </a:r>
            </a:p>
            <a:p>
              <a:pPr algn="ctr" eaLnBrk="1" hangingPunct="1"/>
              <a:r>
                <a:rPr lang="en-US" altLang="en-US"/>
                <a:t>Fan</a:t>
              </a:r>
            </a:p>
          </p:txBody>
        </p:sp>
        <p:sp>
          <p:nvSpPr>
            <p:cNvPr id="16407" name="Rectangle 37"/>
            <p:cNvSpPr>
              <a:spLocks noChangeArrowheads="1"/>
            </p:cNvSpPr>
            <p:nvPr/>
          </p:nvSpPr>
          <p:spPr bwMode="auto">
            <a:xfrm>
              <a:off x="3048000" y="1752600"/>
              <a:ext cx="2057400" cy="9144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6408" name="Rectangle 38"/>
            <p:cNvSpPr>
              <a:spLocks noChangeArrowheads="1"/>
            </p:cNvSpPr>
            <p:nvPr/>
          </p:nvSpPr>
          <p:spPr bwMode="auto">
            <a:xfrm>
              <a:off x="2362200" y="1524000"/>
              <a:ext cx="609600" cy="609600"/>
            </a:xfrm>
            <a:prstGeom prst="rect">
              <a:avLst/>
            </a:prstGeom>
            <a:noFill/>
            <a:ln w="28575" algn="ctr">
              <a:solidFill>
                <a:srgbClr val="00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6409" name="Picture 26"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 Box 5">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6411"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17410" name="Picture 20" descr="rear-elect-m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7412"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7413" name="AutoShape 7">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7414"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17415" name="Rectangle 14"/>
            <p:cNvSpPr>
              <a:spLocks noChangeArrowheads="1"/>
            </p:cNvSpPr>
            <p:nvPr/>
          </p:nvSpPr>
          <p:spPr bwMode="auto">
            <a:xfrm>
              <a:off x="5715000" y="3657600"/>
              <a:ext cx="7620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7416" name="Line 15"/>
            <p:cNvSpPr>
              <a:spLocks noChangeShapeType="1"/>
            </p:cNvSpPr>
            <p:nvPr/>
          </p:nvSpPr>
          <p:spPr bwMode="auto">
            <a:xfrm flipH="1" flipV="1">
              <a:off x="3886200" y="3657600"/>
              <a:ext cx="1828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7"/>
            <p:cNvSpPr>
              <a:spLocks noChangeShapeType="1"/>
            </p:cNvSpPr>
            <p:nvPr/>
          </p:nvSpPr>
          <p:spPr bwMode="auto">
            <a:xfrm flipH="1" flipV="1">
              <a:off x="3886200" y="1828800"/>
              <a:ext cx="37338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8" name="Rectangle 13"/>
            <p:cNvSpPr>
              <a:spLocks noChangeArrowheads="1"/>
            </p:cNvSpPr>
            <p:nvPr/>
          </p:nvSpPr>
          <p:spPr bwMode="auto">
            <a:xfrm>
              <a:off x="7620000" y="2819400"/>
              <a:ext cx="8382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7419" name="Picture 21" descr="rear-2-led-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2" descr="rear-1-led-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099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AutoShape 23">
              <a:hlinkClick r:id="rId6"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7422" name="Text Box 24"/>
            <p:cNvSpPr txBox="1">
              <a:spLocks noChangeArrowheads="1"/>
            </p:cNvSpPr>
            <p:nvPr/>
          </p:nvSpPr>
          <p:spPr bwMode="auto">
            <a:xfrm>
              <a:off x="3962400" y="2362200"/>
              <a:ext cx="112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194652</a:t>
              </a:r>
            </a:p>
            <a:p>
              <a:pPr algn="ctr" eaLnBrk="1" hangingPunct="1"/>
              <a:r>
                <a:rPr lang="en-US" altLang="en-US"/>
                <a:t>CSTC Card</a:t>
              </a:r>
            </a:p>
          </p:txBody>
        </p:sp>
        <p:sp>
          <p:nvSpPr>
            <p:cNvPr id="17423" name="Text Box 25"/>
            <p:cNvSpPr txBox="1">
              <a:spLocks noChangeArrowheads="1"/>
            </p:cNvSpPr>
            <p:nvPr/>
          </p:nvSpPr>
          <p:spPr bwMode="auto">
            <a:xfrm>
              <a:off x="3810000" y="31242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194653</a:t>
              </a:r>
            </a:p>
            <a:p>
              <a:pPr algn="ctr" eaLnBrk="1" hangingPunct="1"/>
              <a:r>
                <a:rPr lang="en-US" altLang="en-US"/>
                <a:t>CETC Card</a:t>
              </a:r>
            </a:p>
          </p:txBody>
        </p:sp>
        <p:sp>
          <p:nvSpPr>
            <p:cNvPr id="17424" name="Line 26"/>
            <p:cNvSpPr>
              <a:spLocks noChangeShapeType="1"/>
            </p:cNvSpPr>
            <p:nvPr/>
          </p:nvSpPr>
          <p:spPr bwMode="auto">
            <a:xfrm flipH="1">
              <a:off x="3733800" y="25908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Line 27"/>
            <p:cNvSpPr>
              <a:spLocks noChangeShapeType="1"/>
            </p:cNvSpPr>
            <p:nvPr/>
          </p:nvSpPr>
          <p:spPr bwMode="auto">
            <a:xfrm flipH="1">
              <a:off x="3733800" y="3429000"/>
              <a:ext cx="228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7426" name="Picture 19"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742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18434" name="Picture 16" descr="rear-servo-mt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2255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rear-elect-m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8437" name="AutoShape 4">
              <a:hlinkClick r:id="rId4"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8438" name="AutoShape 7">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8439"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18440"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8441" name="Line 12"/>
            <p:cNvSpPr>
              <a:spLocks noChangeShapeType="1"/>
            </p:cNvSpPr>
            <p:nvPr/>
          </p:nvSpPr>
          <p:spPr bwMode="auto">
            <a:xfrm flipH="1" flipV="1">
              <a:off x="4648200" y="2362200"/>
              <a:ext cx="1524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2" name="Rectangle 13"/>
            <p:cNvSpPr>
              <a:spLocks noChangeArrowheads="1"/>
            </p:cNvSpPr>
            <p:nvPr/>
          </p:nvSpPr>
          <p:spPr bwMode="auto">
            <a:xfrm>
              <a:off x="6172200" y="2362200"/>
              <a:ext cx="990600" cy="1143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8443" name="AutoShape 18">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18444" name="Straight Arrow Connector 18"/>
            <p:cNvCxnSpPr>
              <a:cxnSpLocks noChangeShapeType="1"/>
            </p:cNvCxnSpPr>
            <p:nvPr/>
          </p:nvCxnSpPr>
          <p:spPr bwMode="auto">
            <a:xfrm rot="16200000" flipV="1">
              <a:off x="3200400" y="4038600"/>
              <a:ext cx="1371600" cy="762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445" name="TextBox 14"/>
            <p:cNvSpPr txBox="1">
              <a:spLocks noChangeArrowheads="1"/>
            </p:cNvSpPr>
            <p:nvPr/>
          </p:nvSpPr>
          <p:spPr bwMode="auto">
            <a:xfrm>
              <a:off x="3505200" y="51054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005-02172</a:t>
              </a:r>
            </a:p>
            <a:p>
              <a:pPr algn="ctr" eaLnBrk="1" hangingPunct="1"/>
              <a:r>
                <a:rPr lang="en-US" altLang="en-US" sz="1000"/>
                <a:t>Stroke Motor</a:t>
              </a:r>
            </a:p>
          </p:txBody>
        </p:sp>
        <p:pic>
          <p:nvPicPr>
            <p:cNvPr id="18446" name="Picture 15"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844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526212"/>
            <a:chOff x="152400" y="103188"/>
            <a:chExt cx="8839200" cy="6526212"/>
          </a:xfrm>
        </p:grpSpPr>
        <p:pic>
          <p:nvPicPr>
            <p:cNvPr id="19458" name="Picture 17" descr="rear-1-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9460" name="AutoShape 5">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9461" name="AutoShape 8">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9462" name="AutoShape 9">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19463" name="AutoShape 10">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9464" name="Rectangle 11"/>
            <p:cNvSpPr>
              <a:spLocks noChangeArrowheads="1"/>
            </p:cNvSpPr>
            <p:nvPr/>
          </p:nvSpPr>
          <p:spPr bwMode="auto">
            <a:xfrm>
              <a:off x="8382000" y="3657600"/>
              <a:ext cx="609600" cy="1981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9465" name="Line 13"/>
            <p:cNvSpPr>
              <a:spLocks noChangeShapeType="1"/>
            </p:cNvSpPr>
            <p:nvPr/>
          </p:nvSpPr>
          <p:spPr bwMode="auto">
            <a:xfrm flipH="1" flipV="1">
              <a:off x="3124200" y="3505200"/>
              <a:ext cx="3124200" cy="0"/>
            </a:xfrm>
            <a:prstGeom prst="line">
              <a:avLst/>
            </a:prstGeom>
            <a:noFill/>
            <a:ln w="28575" cap="rnd">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6" name="Rectangle 14"/>
            <p:cNvSpPr>
              <a:spLocks noChangeArrowheads="1"/>
            </p:cNvSpPr>
            <p:nvPr/>
          </p:nvSpPr>
          <p:spPr bwMode="auto">
            <a:xfrm>
              <a:off x="6248400" y="2590800"/>
              <a:ext cx="762000" cy="1828800"/>
            </a:xfrm>
            <a:prstGeom prst="rect">
              <a:avLst/>
            </a:prstGeom>
            <a:noFill/>
            <a:ln w="28575" cap="rnd"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19467" name="Picture 15" descr="rear-prox-lef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48200"/>
              <a:ext cx="76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6" descr="rear-prox-left-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81200"/>
              <a:ext cx="76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AutoShape 18">
              <a:hlinkClick r:id="rId6"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19470" name="Straight Arrow Connector 17"/>
            <p:cNvCxnSpPr>
              <a:cxnSpLocks noChangeShapeType="1"/>
            </p:cNvCxnSpPr>
            <p:nvPr/>
          </p:nvCxnSpPr>
          <p:spPr bwMode="auto">
            <a:xfrm rot="10800000" flipV="1">
              <a:off x="2895600" y="2286000"/>
              <a:ext cx="17526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71" name="Straight Arrow Connector 19"/>
            <p:cNvCxnSpPr>
              <a:cxnSpLocks noChangeShapeType="1"/>
            </p:cNvCxnSpPr>
            <p:nvPr/>
          </p:nvCxnSpPr>
          <p:spPr bwMode="auto">
            <a:xfrm rot="10800000" flipV="1">
              <a:off x="2667000" y="2743200"/>
              <a:ext cx="2057400" cy="762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72" name="Straight Arrow Connector 21"/>
            <p:cNvCxnSpPr>
              <a:cxnSpLocks noChangeShapeType="1"/>
              <a:stCxn id="19464" idx="1"/>
            </p:cNvCxnSpPr>
            <p:nvPr/>
          </p:nvCxnSpPr>
          <p:spPr bwMode="auto">
            <a:xfrm rot="10800000" flipV="1">
              <a:off x="3124200" y="4648200"/>
              <a:ext cx="52578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73" name="Straight Arrow Connector 23"/>
            <p:cNvCxnSpPr>
              <a:cxnSpLocks noChangeShapeType="1"/>
            </p:cNvCxnSpPr>
            <p:nvPr/>
          </p:nvCxnSpPr>
          <p:spPr bwMode="auto">
            <a:xfrm rot="10800000">
              <a:off x="2667000" y="5181600"/>
              <a:ext cx="1524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74" name="Straight Arrow Connector 25"/>
            <p:cNvCxnSpPr>
              <a:cxnSpLocks noChangeShapeType="1"/>
            </p:cNvCxnSpPr>
            <p:nvPr/>
          </p:nvCxnSpPr>
          <p:spPr bwMode="auto">
            <a:xfrm rot="10800000" flipV="1">
              <a:off x="2667000" y="5715000"/>
              <a:ext cx="16002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475" name="TextBox 20"/>
            <p:cNvSpPr txBox="1">
              <a:spLocks noChangeArrowheads="1"/>
            </p:cNvSpPr>
            <p:nvPr/>
          </p:nvSpPr>
          <p:spPr bwMode="auto">
            <a:xfrm>
              <a:off x="4648200" y="26670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97036-501</a:t>
              </a:r>
            </a:p>
          </p:txBody>
        </p:sp>
        <p:sp>
          <p:nvSpPr>
            <p:cNvPr id="19476" name="TextBox 21"/>
            <p:cNvSpPr txBox="1">
              <a:spLocks noChangeArrowheads="1"/>
            </p:cNvSpPr>
            <p:nvPr/>
          </p:nvSpPr>
          <p:spPr bwMode="auto">
            <a:xfrm>
              <a:off x="4191000" y="56388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97011-501</a:t>
              </a:r>
            </a:p>
          </p:txBody>
        </p:sp>
        <p:sp>
          <p:nvSpPr>
            <p:cNvPr id="19477" name="TextBox 21"/>
            <p:cNvSpPr txBox="1">
              <a:spLocks noChangeArrowheads="1"/>
            </p:cNvSpPr>
            <p:nvPr/>
          </p:nvSpPr>
          <p:spPr bwMode="auto">
            <a:xfrm>
              <a:off x="4114800" y="50292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97012-501</a:t>
              </a:r>
            </a:p>
          </p:txBody>
        </p:sp>
        <p:sp>
          <p:nvSpPr>
            <p:cNvPr id="19478" name="TextBox 20"/>
            <p:cNvSpPr txBox="1">
              <a:spLocks noChangeArrowheads="1"/>
            </p:cNvSpPr>
            <p:nvPr/>
          </p:nvSpPr>
          <p:spPr bwMode="auto">
            <a:xfrm>
              <a:off x="4572000" y="22098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97037-501</a:t>
              </a:r>
            </a:p>
          </p:txBody>
        </p:sp>
        <p:pic>
          <p:nvPicPr>
            <p:cNvPr id="19479" name="Picture 24"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9481"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5962650"/>
            <a:chOff x="152400" y="103188"/>
            <a:chExt cx="8763000" cy="5962650"/>
          </a:xfrm>
        </p:grpSpPr>
        <p:pic>
          <p:nvPicPr>
            <p:cNvPr id="20482" name="Picture 2" descr="rear-1-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0484"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0485" name="AutoShape 7">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0486"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0487"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0488" name="Rectangle 10"/>
            <p:cNvSpPr>
              <a:spLocks noChangeArrowheads="1"/>
            </p:cNvSpPr>
            <p:nvPr/>
          </p:nvSpPr>
          <p:spPr bwMode="auto">
            <a:xfrm>
              <a:off x="7086600" y="2133600"/>
              <a:ext cx="6096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0489" name="Picture 16" descr="rear-prox-ser-mt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8800"/>
              <a:ext cx="24765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17">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20491" name="Straight Arrow Connector 14"/>
            <p:cNvCxnSpPr>
              <a:cxnSpLocks noChangeShapeType="1"/>
            </p:cNvCxnSpPr>
            <p:nvPr/>
          </p:nvCxnSpPr>
          <p:spPr bwMode="auto">
            <a:xfrm rot="10800000">
              <a:off x="4800600" y="2286000"/>
              <a:ext cx="2286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92" name="Straight Arrow Connector 19"/>
            <p:cNvCxnSpPr>
              <a:cxnSpLocks noChangeShapeType="1"/>
            </p:cNvCxnSpPr>
            <p:nvPr/>
          </p:nvCxnSpPr>
          <p:spPr bwMode="auto">
            <a:xfrm rot="5400000" flipH="1" flipV="1">
              <a:off x="1676401" y="3505200"/>
              <a:ext cx="28956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93" name="Straight Arrow Connector 21"/>
            <p:cNvCxnSpPr>
              <a:cxnSpLocks noChangeShapeType="1"/>
            </p:cNvCxnSpPr>
            <p:nvPr/>
          </p:nvCxnSpPr>
          <p:spPr bwMode="auto">
            <a:xfrm rot="16200000" flipV="1">
              <a:off x="3048000" y="3124200"/>
              <a:ext cx="26670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494" name="TextBox 17"/>
            <p:cNvSpPr txBox="1">
              <a:spLocks noChangeArrowheads="1"/>
            </p:cNvSpPr>
            <p:nvPr/>
          </p:nvSpPr>
          <p:spPr bwMode="auto">
            <a:xfrm>
              <a:off x="4267200" y="4724400"/>
              <a:ext cx="1295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97034-501</a:t>
              </a:r>
            </a:p>
            <a:p>
              <a:pPr algn="ctr" eaLnBrk="1" hangingPunct="1"/>
              <a:r>
                <a:rPr lang="en-US" altLang="en-US" sz="1000"/>
                <a:t>Angle Home Sensor</a:t>
              </a:r>
            </a:p>
          </p:txBody>
        </p:sp>
        <p:sp>
          <p:nvSpPr>
            <p:cNvPr id="20495" name="TextBox 17"/>
            <p:cNvSpPr txBox="1">
              <a:spLocks noChangeArrowheads="1"/>
            </p:cNvSpPr>
            <p:nvPr/>
          </p:nvSpPr>
          <p:spPr bwMode="auto">
            <a:xfrm>
              <a:off x="2514600" y="4953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97035-501</a:t>
              </a:r>
            </a:p>
            <a:p>
              <a:pPr algn="ctr" eaLnBrk="1" hangingPunct="1"/>
              <a:r>
                <a:rPr lang="en-US" altLang="en-US" sz="1000"/>
                <a:t>Angle Max Sensor</a:t>
              </a:r>
            </a:p>
          </p:txBody>
        </p:sp>
        <p:pic>
          <p:nvPicPr>
            <p:cNvPr id="20496" name="Picture 17"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049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33600" y="30480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mtClean="0"/>
              <a:t>Navigating the </a:t>
            </a:r>
            <a:br>
              <a:rPr lang="en-US" altLang="en-US" smtClean="0"/>
            </a:br>
            <a:r>
              <a:rPr lang="en-US" altLang="en-US" smtClean="0"/>
              <a:t>Quick Reference Parts Guide</a:t>
            </a:r>
          </a:p>
        </p:txBody>
      </p:sp>
      <p:sp>
        <p:nvSpPr>
          <p:cNvPr id="3075" name="Rectangle 3"/>
          <p:cNvSpPr>
            <a:spLocks noGrp="1" noChangeArrowheads="1"/>
          </p:cNvSpPr>
          <p:nvPr>
            <p:ph type="body" idx="1"/>
          </p:nvPr>
        </p:nvSpPr>
        <p:spPr bwMode="auto">
          <a:xfrm>
            <a:off x="2133600" y="18288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The next screen is the Main Menu, which has buttons to reach each category that this parts guide uses. </a:t>
            </a:r>
          </a:p>
          <a:p>
            <a:pPr eaLnBrk="1" hangingPunct="1"/>
            <a:r>
              <a:rPr lang="en-US" altLang="en-US" sz="1800" smtClean="0"/>
              <a:t>Each category may be further divided into different sections, each with their own button on the category’s main screen.</a:t>
            </a:r>
          </a:p>
          <a:p>
            <a:pPr eaLnBrk="1" hangingPunct="1"/>
            <a:r>
              <a:rPr lang="en-US" altLang="en-US" sz="1800" smtClean="0"/>
              <a:t>From each screen, you can:</a:t>
            </a:r>
          </a:p>
          <a:p>
            <a:pPr lvl="1" eaLnBrk="1" hangingPunct="1"/>
            <a:r>
              <a:rPr lang="en-US" altLang="en-US" sz="1600" smtClean="0"/>
              <a:t>Return to the Main Menu</a:t>
            </a:r>
          </a:p>
          <a:p>
            <a:pPr lvl="1" eaLnBrk="1" hangingPunct="1"/>
            <a:r>
              <a:rPr lang="en-US" altLang="en-US" sz="1600" smtClean="0"/>
              <a:t>Return to the category’s main page</a:t>
            </a:r>
          </a:p>
          <a:p>
            <a:pPr lvl="1" eaLnBrk="1" hangingPunct="1"/>
            <a:r>
              <a:rPr lang="en-US" altLang="en-US" sz="1600" smtClean="0"/>
              <a:t>Go forward or backward one screen at a time within the category</a:t>
            </a:r>
          </a:p>
          <a:p>
            <a:pPr lvl="1" eaLnBrk="1" hangingPunct="1"/>
            <a:r>
              <a:rPr lang="en-US" altLang="en-US" sz="1600" smtClean="0"/>
              <a:t>Click a link to order the part on-line or via e-mail</a:t>
            </a:r>
          </a:p>
        </p:txBody>
      </p:sp>
      <p:sp>
        <p:nvSpPr>
          <p:cNvPr id="3076" name="AutoShape 4">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000"/>
              <a:t>Main Menu</a:t>
            </a:r>
          </a:p>
        </p:txBody>
      </p:sp>
      <p:sp>
        <p:nvSpPr>
          <p:cNvPr id="3077" name="AutoShape 5">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3078" name="Rectangle 6"/>
          <p:cNvSpPr>
            <a:spLocks noChangeArrowheads="1"/>
          </p:cNvSpPr>
          <p:nvPr/>
        </p:nvSpPr>
        <p:spPr bwMode="auto">
          <a:xfrm>
            <a:off x="2438400" y="5181600"/>
            <a:ext cx="6172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r>
              <a:rPr lang="en-US" altLang="en-US" sz="1800" b="0">
                <a:solidFill>
                  <a:srgbClr val="424243"/>
                </a:solidFill>
              </a:rPr>
              <a:t>To access a different program or file while leaving the Quick Reference Parts Guide open, hold the Alt button while pressing the Tab button on your keyboard.</a:t>
            </a:r>
          </a:p>
          <a:p>
            <a:pPr eaLnBrk="1" hangingPunct="1"/>
            <a:endParaRPr lang="en-US" altLang="en-US" sz="1800" b="0">
              <a:solidFill>
                <a:srgbClr val="424243"/>
              </a:solidFill>
            </a:endParaRPr>
          </a:p>
          <a:p>
            <a:pPr eaLnBrk="1" hangingPunct="1"/>
            <a:endParaRPr lang="en-US" altLang="en-US" sz="1800">
              <a:solidFill>
                <a:srgbClr val="424243"/>
              </a:solidFill>
            </a:endParaRPr>
          </a:p>
        </p:txBody>
      </p:sp>
      <p:sp>
        <p:nvSpPr>
          <p:cNvPr id="3079" name="AutoShape 7">
            <a:hlinkClick r:id="" action="ppaction://hlinkshowjump?jump=nextslide" highlightClick="1"/>
          </p:cNvPr>
          <p:cNvSpPr>
            <a:spLocks noChangeArrowheads="1"/>
          </p:cNvSpPr>
          <p:nvPr/>
        </p:nvSpPr>
        <p:spPr bwMode="auto">
          <a:xfrm>
            <a:off x="152400" y="3276600"/>
            <a:ext cx="1752600" cy="15763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How to get</a:t>
            </a:r>
          </a:p>
          <a:p>
            <a:pPr algn="ctr" eaLnBrk="1" hangingPunct="1"/>
            <a:r>
              <a:rPr lang="en-US" altLang="en-US" sz="1800"/>
              <a:t>To the </a:t>
            </a:r>
          </a:p>
          <a:p>
            <a:pPr algn="ctr" eaLnBrk="1" hangingPunct="1"/>
            <a:r>
              <a:rPr lang="en-US" altLang="en-US" sz="1800"/>
              <a:t>eStore</a:t>
            </a:r>
          </a:p>
        </p:txBody>
      </p:sp>
      <p:pic>
        <p:nvPicPr>
          <p:cNvPr id="3080" name="Picture 7" descr="MiTek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3082" name="Text Box 5">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5962650"/>
            <a:chOff x="152400" y="103188"/>
            <a:chExt cx="8763000" cy="5962650"/>
          </a:xfrm>
        </p:grpSpPr>
        <p:pic>
          <p:nvPicPr>
            <p:cNvPr id="21506" name="Picture 18" descr="rear-1-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1508"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1509"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1510"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1511" name="Rectangle 14"/>
            <p:cNvSpPr>
              <a:spLocks noChangeArrowheads="1"/>
            </p:cNvSpPr>
            <p:nvPr/>
          </p:nvSpPr>
          <p:spPr bwMode="auto">
            <a:xfrm>
              <a:off x="7086600" y="1600200"/>
              <a:ext cx="304800" cy="533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1512" name="Picture 19" descr="rear-view-vert-mt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1600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AutoShape 20">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21514" name="Straight Arrow Connector 13"/>
            <p:cNvCxnSpPr>
              <a:cxnSpLocks noChangeShapeType="1"/>
            </p:cNvCxnSpPr>
            <p:nvPr/>
          </p:nvCxnSpPr>
          <p:spPr bwMode="auto">
            <a:xfrm rot="10800000">
              <a:off x="3429000" y="2133600"/>
              <a:ext cx="3657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15" name="Straight Arrow Connector 13"/>
            <p:cNvCxnSpPr>
              <a:cxnSpLocks noChangeShapeType="1"/>
            </p:cNvCxnSpPr>
            <p:nvPr/>
          </p:nvCxnSpPr>
          <p:spPr bwMode="auto">
            <a:xfrm rot="16200000" flipV="1">
              <a:off x="2705100" y="3543300"/>
              <a:ext cx="2286000" cy="1447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16" name="TextBox 15"/>
            <p:cNvSpPr txBox="1">
              <a:spLocks noChangeArrowheads="1"/>
            </p:cNvSpPr>
            <p:nvPr/>
          </p:nvSpPr>
          <p:spPr bwMode="auto">
            <a:xfrm>
              <a:off x="4495800" y="5334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005-00026 </a:t>
              </a:r>
            </a:p>
            <a:p>
              <a:pPr algn="ctr" eaLnBrk="1" hangingPunct="1"/>
              <a:r>
                <a:rPr lang="en-US" altLang="en-US" sz="1000"/>
                <a:t>Angle Motor</a:t>
              </a:r>
            </a:p>
          </p:txBody>
        </p:sp>
        <p:cxnSp>
          <p:nvCxnSpPr>
            <p:cNvPr id="21517" name="Straight Arrow Connector 13"/>
            <p:cNvCxnSpPr>
              <a:cxnSpLocks noChangeShapeType="1"/>
            </p:cNvCxnSpPr>
            <p:nvPr/>
          </p:nvCxnSpPr>
          <p:spPr bwMode="auto">
            <a:xfrm rot="16200000" flipV="1">
              <a:off x="2514600" y="2514600"/>
              <a:ext cx="2590800" cy="1219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18" name="TextBox 18"/>
            <p:cNvSpPr txBox="1">
              <a:spLocks noChangeArrowheads="1"/>
            </p:cNvSpPr>
            <p:nvPr/>
          </p:nvSpPr>
          <p:spPr bwMode="auto">
            <a:xfrm>
              <a:off x="4343400" y="4267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97078-501 </a:t>
              </a:r>
            </a:p>
            <a:p>
              <a:pPr algn="ctr" eaLnBrk="1" hangingPunct="1"/>
              <a:r>
                <a:rPr lang="en-US" altLang="en-US" sz="1000"/>
                <a:t>Angle Encoder</a:t>
              </a:r>
            </a:p>
          </p:txBody>
        </p:sp>
        <p:pic>
          <p:nvPicPr>
            <p:cNvPr id="21519" name="Picture 16"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1521"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pic>
          <p:nvPicPr>
            <p:cNvPr id="21522"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513" y="2201863"/>
              <a:ext cx="854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564312"/>
            <a:chOff x="152400" y="103188"/>
            <a:chExt cx="8839200" cy="6564312"/>
          </a:xfrm>
        </p:grpSpPr>
        <p:pic>
          <p:nvPicPr>
            <p:cNvPr id="22530" name="Picture 13" descr="sid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764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2532"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2533"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2534" name="Rectangle 10"/>
            <p:cNvSpPr>
              <a:spLocks noChangeArrowheads="1"/>
            </p:cNvSpPr>
            <p:nvPr/>
          </p:nvSpPr>
          <p:spPr bwMode="auto">
            <a:xfrm>
              <a:off x="6096000" y="2438400"/>
              <a:ext cx="685800" cy="381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2535" name="Picture 14" descr="top-mtr-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2209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5" descr="outside-safety-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26720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16"/>
            <p:cNvSpPr>
              <a:spLocks noChangeArrowheads="1"/>
            </p:cNvSpPr>
            <p:nvPr/>
          </p:nvSpPr>
          <p:spPr bwMode="auto">
            <a:xfrm>
              <a:off x="8686800" y="2286000"/>
              <a:ext cx="3048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2538" name="Picture 18" descr="top-sick-swi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724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AutoShape 20">
              <a:hlinkClick r:id="rId7"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2540" name="Text Box 21"/>
            <p:cNvSpPr txBox="1">
              <a:spLocks noChangeArrowheads="1"/>
            </p:cNvSpPr>
            <p:nvPr/>
          </p:nvSpPr>
          <p:spPr bwMode="auto">
            <a:xfrm>
              <a:off x="3733800" y="5791200"/>
              <a:ext cx="112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504663</a:t>
              </a:r>
            </a:p>
            <a:p>
              <a:pPr algn="ctr" eaLnBrk="1" hangingPunct="1"/>
              <a:r>
                <a:rPr lang="en-US" altLang="en-US"/>
                <a:t>Door Switch</a:t>
              </a:r>
            </a:p>
          </p:txBody>
        </p:sp>
        <p:sp>
          <p:nvSpPr>
            <p:cNvPr id="22541" name="Line 22"/>
            <p:cNvSpPr>
              <a:spLocks noChangeShapeType="1"/>
            </p:cNvSpPr>
            <p:nvPr/>
          </p:nvSpPr>
          <p:spPr bwMode="auto">
            <a:xfrm flipH="1">
              <a:off x="3352800" y="5943600"/>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24"/>
            <p:cNvSpPr txBox="1">
              <a:spLocks noChangeArrowheads="1"/>
            </p:cNvSpPr>
            <p:nvPr/>
          </p:nvSpPr>
          <p:spPr bwMode="auto">
            <a:xfrm>
              <a:off x="4038600" y="4876800"/>
              <a:ext cx="2214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Switch only part# 005-01700</a:t>
              </a:r>
            </a:p>
          </p:txBody>
        </p:sp>
        <p:sp>
          <p:nvSpPr>
            <p:cNvPr id="22543" name="Line 25"/>
            <p:cNvSpPr>
              <a:spLocks noChangeShapeType="1"/>
            </p:cNvSpPr>
            <p:nvPr/>
          </p:nvSpPr>
          <p:spPr bwMode="auto">
            <a:xfrm>
              <a:off x="6477000" y="54864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4" name="Text Box 26"/>
            <p:cNvSpPr txBox="1">
              <a:spLocks noChangeArrowheads="1"/>
            </p:cNvSpPr>
            <p:nvPr/>
          </p:nvSpPr>
          <p:spPr bwMode="auto">
            <a:xfrm>
              <a:off x="4038600" y="50292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Switch assembly part# 005-01975</a:t>
              </a:r>
            </a:p>
            <a:p>
              <a:pPr algn="just" eaLnBrk="1" hangingPunct="1"/>
              <a:r>
                <a:rPr lang="en-US" altLang="en-US"/>
                <a:t>Includes conduit and cabling</a:t>
              </a:r>
            </a:p>
          </p:txBody>
        </p:sp>
        <p:sp>
          <p:nvSpPr>
            <p:cNvPr id="22545" name="Rectangle 27"/>
            <p:cNvSpPr>
              <a:spLocks noChangeArrowheads="1"/>
            </p:cNvSpPr>
            <p:nvPr/>
          </p:nvSpPr>
          <p:spPr bwMode="auto">
            <a:xfrm>
              <a:off x="3962400" y="4876800"/>
              <a:ext cx="26670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22546" name="Straight Arrow Connector 21"/>
            <p:cNvCxnSpPr>
              <a:cxnSpLocks noChangeShapeType="1"/>
            </p:cNvCxnSpPr>
            <p:nvPr/>
          </p:nvCxnSpPr>
          <p:spPr bwMode="auto">
            <a:xfrm rot="5400000">
              <a:off x="7429500" y="3162300"/>
              <a:ext cx="1676400" cy="838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2547" name="Straight Arrow Connector 23"/>
            <p:cNvCxnSpPr>
              <a:cxnSpLocks noChangeShapeType="1"/>
            </p:cNvCxnSpPr>
            <p:nvPr/>
          </p:nvCxnSpPr>
          <p:spPr bwMode="auto">
            <a:xfrm rot="10800000">
              <a:off x="4495800" y="2362200"/>
              <a:ext cx="16002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2548" name="Straight Arrow Connector 25"/>
            <p:cNvCxnSpPr>
              <a:cxnSpLocks noChangeShapeType="1"/>
            </p:cNvCxnSpPr>
            <p:nvPr/>
          </p:nvCxnSpPr>
          <p:spPr bwMode="auto">
            <a:xfrm rot="16200000" flipV="1">
              <a:off x="2667000" y="2667000"/>
              <a:ext cx="8382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2549" name="TextBox 22"/>
            <p:cNvSpPr txBox="1">
              <a:spLocks noChangeArrowheads="1"/>
            </p:cNvSpPr>
            <p:nvPr/>
          </p:nvSpPr>
          <p:spPr bwMode="auto">
            <a:xfrm>
              <a:off x="3048000" y="3200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005-00019</a:t>
              </a:r>
            </a:p>
            <a:p>
              <a:pPr algn="ctr" eaLnBrk="1" hangingPunct="1"/>
              <a:r>
                <a:rPr lang="en-US" altLang="en-US" sz="1000"/>
                <a:t>Elev. Motor</a:t>
              </a:r>
            </a:p>
          </p:txBody>
        </p:sp>
        <p:cxnSp>
          <p:nvCxnSpPr>
            <p:cNvPr id="22550" name="Straight Arrow Connector 25"/>
            <p:cNvCxnSpPr>
              <a:cxnSpLocks noChangeShapeType="1"/>
            </p:cNvCxnSpPr>
            <p:nvPr/>
          </p:nvCxnSpPr>
          <p:spPr bwMode="auto">
            <a:xfrm rot="16200000" flipV="1">
              <a:off x="1866900" y="2705100"/>
              <a:ext cx="13716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2551" name="TextBox 26"/>
            <p:cNvSpPr txBox="1">
              <a:spLocks noChangeArrowheads="1"/>
            </p:cNvSpPr>
            <p:nvPr/>
          </p:nvSpPr>
          <p:spPr bwMode="auto">
            <a:xfrm>
              <a:off x="2590800" y="3581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97078-501</a:t>
              </a:r>
            </a:p>
            <a:p>
              <a:pPr algn="ctr" eaLnBrk="1" hangingPunct="1"/>
              <a:r>
                <a:rPr lang="en-US" altLang="en-US" sz="1000"/>
                <a:t>Encoder</a:t>
              </a:r>
            </a:p>
          </p:txBody>
        </p:sp>
        <p:cxnSp>
          <p:nvCxnSpPr>
            <p:cNvPr id="22552" name="Straight Arrow Connector 25"/>
            <p:cNvCxnSpPr>
              <a:cxnSpLocks noChangeShapeType="1"/>
            </p:cNvCxnSpPr>
            <p:nvPr/>
          </p:nvCxnSpPr>
          <p:spPr bwMode="auto">
            <a:xfrm rot="16200000" flipV="1">
              <a:off x="3619500" y="2857500"/>
              <a:ext cx="13716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2553" name="TextBox 29"/>
            <p:cNvSpPr txBox="1">
              <a:spLocks noChangeArrowheads="1"/>
            </p:cNvSpPr>
            <p:nvPr/>
          </p:nvSpPr>
          <p:spPr bwMode="auto">
            <a:xfrm>
              <a:off x="4495800" y="37338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005-03169</a:t>
              </a:r>
            </a:p>
            <a:p>
              <a:pPr algn="ctr" eaLnBrk="1" hangingPunct="1"/>
              <a:r>
                <a:rPr lang="en-US" altLang="en-US" sz="1000"/>
                <a:t>Elev. Brake</a:t>
              </a:r>
            </a:p>
          </p:txBody>
        </p:sp>
        <p:pic>
          <p:nvPicPr>
            <p:cNvPr id="22554" name="Picture 27"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 Box 5">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2556"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23554" name="Picture 13"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3556"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3557"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3558" name="Rectangle 10"/>
            <p:cNvSpPr>
              <a:spLocks noChangeArrowheads="1"/>
            </p:cNvSpPr>
            <p:nvPr/>
          </p:nvSpPr>
          <p:spPr bwMode="auto">
            <a:xfrm>
              <a:off x="6400800" y="3124200"/>
              <a:ext cx="533400" cy="762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3559" name="Picture 14" descr="front-view-enc-and-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198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15">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3561" name="Text Box 16"/>
            <p:cNvSpPr txBox="1">
              <a:spLocks noChangeArrowheads="1"/>
            </p:cNvSpPr>
            <p:nvPr/>
          </p:nvSpPr>
          <p:spPr bwMode="auto">
            <a:xfrm>
              <a:off x="2895600" y="4800600"/>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194649</a:t>
              </a:r>
            </a:p>
            <a:p>
              <a:pPr algn="ctr" eaLnBrk="1" hangingPunct="1"/>
              <a:r>
                <a:rPr lang="en-US" altLang="en-US" sz="1000"/>
                <a:t>CTRM Card</a:t>
              </a:r>
            </a:p>
          </p:txBody>
        </p:sp>
        <p:sp>
          <p:nvSpPr>
            <p:cNvPr id="23562" name="Line 17"/>
            <p:cNvSpPr>
              <a:spLocks noChangeShapeType="1"/>
            </p:cNvSpPr>
            <p:nvPr/>
          </p:nvSpPr>
          <p:spPr bwMode="auto">
            <a:xfrm flipH="1" flipV="1">
              <a:off x="3200400" y="4343400"/>
              <a:ext cx="3048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23563" name="Straight Arrow Connector 14"/>
            <p:cNvCxnSpPr>
              <a:cxnSpLocks noChangeShapeType="1"/>
            </p:cNvCxnSpPr>
            <p:nvPr/>
          </p:nvCxnSpPr>
          <p:spPr bwMode="auto">
            <a:xfrm rot="10800000">
              <a:off x="3505200" y="2514600"/>
              <a:ext cx="1295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3564" name="TextBox 14"/>
            <p:cNvSpPr txBox="1">
              <a:spLocks noChangeArrowheads="1"/>
            </p:cNvSpPr>
            <p:nvPr/>
          </p:nvSpPr>
          <p:spPr bwMode="auto">
            <a:xfrm>
              <a:off x="4724400" y="2362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97078-501</a:t>
              </a:r>
            </a:p>
            <a:p>
              <a:pPr algn="ctr" eaLnBrk="1" hangingPunct="1"/>
              <a:r>
                <a:rPr lang="en-US" altLang="en-US" sz="1000"/>
                <a:t>LASM Encoder</a:t>
              </a:r>
            </a:p>
          </p:txBody>
        </p:sp>
        <p:cxnSp>
          <p:nvCxnSpPr>
            <p:cNvPr id="23565" name="Straight Arrow Connector 15"/>
            <p:cNvCxnSpPr>
              <a:cxnSpLocks noChangeShapeType="1"/>
              <a:stCxn id="23558" idx="1"/>
            </p:cNvCxnSpPr>
            <p:nvPr/>
          </p:nvCxnSpPr>
          <p:spPr bwMode="auto">
            <a:xfrm rot="10800000">
              <a:off x="4572000" y="3505200"/>
              <a:ext cx="1828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23566" name="Picture 15"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356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221412"/>
            <a:chOff x="152400" y="103188"/>
            <a:chExt cx="8839200" cy="6221412"/>
          </a:xfrm>
        </p:grpSpPr>
        <p:pic>
          <p:nvPicPr>
            <p:cNvPr id="24578" name="Picture 13" descr="front-view-ink-and-pr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91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miser-b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828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4581" name="AutoShape 4">
              <a:hlinkClick r:id="rId4"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4582"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4583" name="Rectangle 10"/>
            <p:cNvSpPr>
              <a:spLocks noChangeArrowheads="1"/>
            </p:cNvSpPr>
            <p:nvPr/>
          </p:nvSpPr>
          <p:spPr bwMode="auto">
            <a:xfrm>
              <a:off x="6858000" y="3124200"/>
              <a:ext cx="1066800" cy="762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4584" name="Line 11"/>
            <p:cNvSpPr>
              <a:spLocks noChangeShapeType="1"/>
            </p:cNvSpPr>
            <p:nvPr/>
          </p:nvSpPr>
          <p:spPr bwMode="auto">
            <a:xfrm flipH="1">
              <a:off x="7086600" y="3886200"/>
              <a:ext cx="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585" name="Picture 14" descr="front-view-middle-pr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622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5"/>
            <p:cNvSpPr>
              <a:spLocks noChangeArrowheads="1"/>
            </p:cNvSpPr>
            <p:nvPr/>
          </p:nvSpPr>
          <p:spPr bwMode="auto">
            <a:xfrm>
              <a:off x="6019800" y="4419600"/>
              <a:ext cx="1295400" cy="533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4587" name="AutoShape 17">
              <a:hlinkClick r:id="rId6"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24588" name="Straight Arrow Connector 15"/>
            <p:cNvCxnSpPr>
              <a:cxnSpLocks noChangeShapeType="1"/>
            </p:cNvCxnSpPr>
            <p:nvPr/>
          </p:nvCxnSpPr>
          <p:spPr bwMode="auto">
            <a:xfrm rot="10800000">
              <a:off x="5029200" y="3733800"/>
              <a:ext cx="9906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4589" name="Straight Arrow Connector 17"/>
            <p:cNvCxnSpPr>
              <a:cxnSpLocks noChangeShapeType="1"/>
            </p:cNvCxnSpPr>
            <p:nvPr/>
          </p:nvCxnSpPr>
          <p:spPr bwMode="auto">
            <a:xfrm rot="5400000">
              <a:off x="4533900" y="2247900"/>
              <a:ext cx="609600" cy="228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4590" name="Straight Arrow Connector 19"/>
            <p:cNvCxnSpPr>
              <a:cxnSpLocks noChangeShapeType="1"/>
            </p:cNvCxnSpPr>
            <p:nvPr/>
          </p:nvCxnSpPr>
          <p:spPr bwMode="auto">
            <a:xfrm rot="16200000" flipV="1">
              <a:off x="2286000" y="3581400"/>
              <a:ext cx="1524000" cy="914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4591" name="TextBox 17"/>
            <p:cNvSpPr txBox="1">
              <a:spLocks noChangeArrowheads="1"/>
            </p:cNvSpPr>
            <p:nvPr/>
          </p:nvSpPr>
          <p:spPr bwMode="auto">
            <a:xfrm>
              <a:off x="4876800" y="19050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97013-501</a:t>
              </a:r>
            </a:p>
            <a:p>
              <a:pPr algn="ctr" eaLnBrk="1" hangingPunct="1"/>
              <a:r>
                <a:rPr lang="en-US" altLang="en-US"/>
                <a:t>Lockout Prox</a:t>
              </a:r>
            </a:p>
          </p:txBody>
        </p:sp>
        <p:sp>
          <p:nvSpPr>
            <p:cNvPr id="24592" name="TextBox 17"/>
            <p:cNvSpPr txBox="1">
              <a:spLocks noChangeArrowheads="1"/>
            </p:cNvSpPr>
            <p:nvPr/>
          </p:nvSpPr>
          <p:spPr bwMode="auto">
            <a:xfrm>
              <a:off x="3352800" y="47244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97020-501</a:t>
              </a:r>
            </a:p>
            <a:p>
              <a:pPr algn="ctr" eaLnBrk="1" hangingPunct="1"/>
              <a:r>
                <a:rPr lang="en-US" altLang="en-US"/>
                <a:t>LASM Max Sensor</a:t>
              </a:r>
            </a:p>
          </p:txBody>
        </p:sp>
        <p:pic>
          <p:nvPicPr>
            <p:cNvPr id="24593" name="Picture 18"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4595"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77300" cy="5962650"/>
            <a:chOff x="152400" y="103188"/>
            <a:chExt cx="8877300" cy="5962650"/>
          </a:xfrm>
        </p:grpSpPr>
        <p:pic>
          <p:nvPicPr>
            <p:cNvPr id="25602" name="Picture 3"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5604" name="AutoShape 5">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5605" name="AutoShape 8">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5606" name="AutoShape 9">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5607" name="Rectangle 11"/>
            <p:cNvSpPr>
              <a:spLocks noChangeArrowheads="1"/>
            </p:cNvSpPr>
            <p:nvPr/>
          </p:nvSpPr>
          <p:spPr bwMode="auto">
            <a:xfrm>
              <a:off x="7848600" y="3124200"/>
              <a:ext cx="1066800" cy="762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5608" name="Line 12"/>
            <p:cNvSpPr>
              <a:spLocks noChangeShapeType="1"/>
            </p:cNvSpPr>
            <p:nvPr/>
          </p:nvSpPr>
          <p:spPr bwMode="auto">
            <a:xfrm>
              <a:off x="8001000" y="3886200"/>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5609" name="Picture 13" descr="front-view-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19600"/>
              <a:ext cx="27051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front-view-right-pr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209800"/>
              <a:ext cx="1371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Rectangle 15"/>
            <p:cNvSpPr>
              <a:spLocks noChangeArrowheads="1"/>
            </p:cNvSpPr>
            <p:nvPr/>
          </p:nvSpPr>
          <p:spPr bwMode="auto">
            <a:xfrm>
              <a:off x="7010400" y="4648200"/>
              <a:ext cx="3048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5612" name="AutoShape 17">
              <a:hlinkClick r:id="rId6"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25613" name="Straight Arrow Connector 16"/>
            <p:cNvCxnSpPr>
              <a:cxnSpLocks noChangeShapeType="1"/>
            </p:cNvCxnSpPr>
            <p:nvPr/>
          </p:nvCxnSpPr>
          <p:spPr bwMode="auto">
            <a:xfrm rot="10800000">
              <a:off x="4114800" y="4648200"/>
              <a:ext cx="2895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614" name="Straight Arrow Connector 18"/>
            <p:cNvCxnSpPr>
              <a:cxnSpLocks noChangeShapeType="1"/>
            </p:cNvCxnSpPr>
            <p:nvPr/>
          </p:nvCxnSpPr>
          <p:spPr bwMode="auto">
            <a:xfrm rot="10800000">
              <a:off x="3048000" y="3733800"/>
              <a:ext cx="1219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5" name="TextBox 16"/>
            <p:cNvSpPr txBox="1">
              <a:spLocks noChangeArrowheads="1"/>
            </p:cNvSpPr>
            <p:nvPr/>
          </p:nvSpPr>
          <p:spPr bwMode="auto">
            <a:xfrm>
              <a:off x="4114800" y="3581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97019-501</a:t>
              </a:r>
            </a:p>
            <a:p>
              <a:pPr algn="ctr" eaLnBrk="1" hangingPunct="1"/>
              <a:r>
                <a:rPr lang="en-US" altLang="en-US"/>
                <a:t>LASM Home Sensor</a:t>
              </a:r>
            </a:p>
          </p:txBody>
        </p:sp>
        <p:pic>
          <p:nvPicPr>
            <p:cNvPr id="25616" name="Picture 17"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561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26626" name="Picture 2"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6628"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6629"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6630"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6631" name="Rectangle 10"/>
            <p:cNvSpPr>
              <a:spLocks noChangeArrowheads="1"/>
            </p:cNvSpPr>
            <p:nvPr/>
          </p:nvSpPr>
          <p:spPr bwMode="auto">
            <a:xfrm>
              <a:off x="7848600" y="3124200"/>
              <a:ext cx="1066800" cy="762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6632" name="Picture 12" descr="front-view-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33600"/>
              <a:ext cx="3581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Line 15"/>
            <p:cNvSpPr>
              <a:spLocks noChangeShapeType="1"/>
            </p:cNvSpPr>
            <p:nvPr/>
          </p:nvSpPr>
          <p:spPr bwMode="auto">
            <a:xfrm flipV="1">
              <a:off x="3048000" y="3657600"/>
              <a:ext cx="6096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AutoShape 16">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6635" name="TextBox 12"/>
            <p:cNvSpPr txBox="1">
              <a:spLocks noChangeArrowheads="1"/>
            </p:cNvSpPr>
            <p:nvPr/>
          </p:nvSpPr>
          <p:spPr bwMode="auto">
            <a:xfrm>
              <a:off x="2362200" y="47244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005-00019</a:t>
              </a:r>
            </a:p>
            <a:p>
              <a:pPr algn="ctr" eaLnBrk="1" hangingPunct="1"/>
              <a:r>
                <a:rPr lang="en-US" altLang="en-US"/>
                <a:t>LASM Motor</a:t>
              </a:r>
            </a:p>
          </p:txBody>
        </p:sp>
        <p:cxnSp>
          <p:nvCxnSpPr>
            <p:cNvPr id="26636" name="Straight Arrow Connector 14"/>
            <p:cNvCxnSpPr>
              <a:cxnSpLocks noChangeShapeType="1"/>
              <a:stCxn id="26631" idx="1"/>
            </p:cNvCxnSpPr>
            <p:nvPr/>
          </p:nvCxnSpPr>
          <p:spPr bwMode="auto">
            <a:xfrm rot="10800000">
              <a:off x="5867400" y="3505200"/>
              <a:ext cx="1981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26637" name="Picture 14"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6639"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107112"/>
            <a:chOff x="152400" y="103188"/>
            <a:chExt cx="8839200" cy="6107112"/>
          </a:xfrm>
        </p:grpSpPr>
        <p:pic>
          <p:nvPicPr>
            <p:cNvPr id="27650" name="Picture 2"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7652"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7653"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7654" name="Rectangle 10"/>
            <p:cNvSpPr>
              <a:spLocks noChangeArrowheads="1"/>
            </p:cNvSpPr>
            <p:nvPr/>
          </p:nvSpPr>
          <p:spPr bwMode="auto">
            <a:xfrm>
              <a:off x="6629400" y="1828800"/>
              <a:ext cx="1524000" cy="1066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7655" name="Picture 14" descr="saw-mtr-and-ti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09800"/>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5" descr="eye-inside-saw-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648200"/>
              <a:ext cx="2209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AutoShape 17">
              <a:hlinkClick r:id="rId6"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7658" name="Line 18"/>
            <p:cNvSpPr>
              <a:spLocks noChangeShapeType="1"/>
            </p:cNvSpPr>
            <p:nvPr/>
          </p:nvSpPr>
          <p:spPr bwMode="auto">
            <a:xfrm flipH="1" flipV="1">
              <a:off x="4572000" y="3048000"/>
              <a:ext cx="5334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Text Box 19"/>
            <p:cNvSpPr txBox="1">
              <a:spLocks noChangeArrowheads="1"/>
            </p:cNvSpPr>
            <p:nvPr/>
          </p:nvSpPr>
          <p:spPr bwMode="auto">
            <a:xfrm>
              <a:off x="4800600" y="37338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Prox switch Part# 97022-501</a:t>
              </a:r>
            </a:p>
          </p:txBody>
        </p:sp>
        <p:cxnSp>
          <p:nvCxnSpPr>
            <p:cNvPr id="27660" name="Straight Arrow Connector 15"/>
            <p:cNvCxnSpPr>
              <a:cxnSpLocks noChangeShapeType="1"/>
            </p:cNvCxnSpPr>
            <p:nvPr/>
          </p:nvCxnSpPr>
          <p:spPr bwMode="auto">
            <a:xfrm rot="5400000" flipH="1" flipV="1">
              <a:off x="3810001" y="3657600"/>
              <a:ext cx="6096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661" name="Straight Arrow Connector 19"/>
            <p:cNvCxnSpPr>
              <a:cxnSpLocks noChangeShapeType="1"/>
            </p:cNvCxnSpPr>
            <p:nvPr/>
          </p:nvCxnSpPr>
          <p:spPr bwMode="auto">
            <a:xfrm rot="10800000">
              <a:off x="4038600" y="5334000"/>
              <a:ext cx="1371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662" name="Straight Arrow Connector 22"/>
            <p:cNvCxnSpPr>
              <a:cxnSpLocks noChangeShapeType="1"/>
            </p:cNvCxnSpPr>
            <p:nvPr/>
          </p:nvCxnSpPr>
          <p:spPr bwMode="auto">
            <a:xfrm rot="10800000" flipV="1">
              <a:off x="5486400" y="1828800"/>
              <a:ext cx="11430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663" name="Straight Arrow Connector 24"/>
            <p:cNvCxnSpPr>
              <a:cxnSpLocks noChangeShapeType="1"/>
            </p:cNvCxnSpPr>
            <p:nvPr/>
          </p:nvCxnSpPr>
          <p:spPr bwMode="auto">
            <a:xfrm rot="10800000" flipV="1">
              <a:off x="4648200" y="2895600"/>
              <a:ext cx="3505200" cy="2057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7664" name="TextBox 18"/>
            <p:cNvSpPr txBox="1">
              <a:spLocks noChangeArrowheads="1"/>
            </p:cNvSpPr>
            <p:nvPr/>
          </p:nvSpPr>
          <p:spPr bwMode="auto">
            <a:xfrm>
              <a:off x="3352800" y="3962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005-02183</a:t>
              </a:r>
            </a:p>
            <a:p>
              <a:pPr algn="ctr" eaLnBrk="1" hangingPunct="1"/>
              <a:r>
                <a:rPr lang="en-US" altLang="en-US"/>
                <a:t>Blade Motor</a:t>
              </a:r>
            </a:p>
          </p:txBody>
        </p:sp>
        <p:sp>
          <p:nvSpPr>
            <p:cNvPr id="27665" name="TextBox 19"/>
            <p:cNvSpPr txBox="1">
              <a:spLocks noChangeArrowheads="1"/>
            </p:cNvSpPr>
            <p:nvPr/>
          </p:nvSpPr>
          <p:spPr bwMode="auto">
            <a:xfrm>
              <a:off x="5334000" y="5181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005-01693</a:t>
              </a:r>
            </a:p>
            <a:p>
              <a:pPr algn="ctr" eaLnBrk="1" hangingPunct="1"/>
              <a:r>
                <a:rPr lang="en-US" altLang="en-US"/>
                <a:t>CLS Sensor</a:t>
              </a:r>
            </a:p>
          </p:txBody>
        </p:sp>
        <p:pic>
          <p:nvPicPr>
            <p:cNvPr id="27666" name="Picture 19"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766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28674" name="Picture 2"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8676"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8677"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8678" name="Rectangle 10"/>
            <p:cNvSpPr>
              <a:spLocks noChangeArrowheads="1"/>
            </p:cNvSpPr>
            <p:nvPr/>
          </p:nvSpPr>
          <p:spPr bwMode="auto">
            <a:xfrm>
              <a:off x="8077200" y="2438400"/>
              <a:ext cx="5334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8679" name="Line 11"/>
            <p:cNvSpPr>
              <a:spLocks noChangeShapeType="1"/>
            </p:cNvSpPr>
            <p:nvPr/>
          </p:nvSpPr>
          <p:spPr bwMode="auto">
            <a:xfrm flipH="1">
              <a:off x="4648200" y="2819400"/>
              <a:ext cx="3429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8680" name="Picture 15" descr="front-view-upper-rt-pa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09800"/>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AutoShape 16">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28682" name="Straight Arrow Connector 13"/>
            <p:cNvCxnSpPr>
              <a:cxnSpLocks noChangeShapeType="1"/>
            </p:cNvCxnSpPr>
            <p:nvPr/>
          </p:nvCxnSpPr>
          <p:spPr bwMode="auto">
            <a:xfrm rot="10800000" flipV="1">
              <a:off x="3429000" y="2286000"/>
              <a:ext cx="1447800" cy="457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8683" name="TextBox 13"/>
            <p:cNvSpPr txBox="1">
              <a:spLocks noChangeArrowheads="1"/>
            </p:cNvSpPr>
            <p:nvPr/>
          </p:nvSpPr>
          <p:spPr bwMode="auto">
            <a:xfrm>
              <a:off x="4876800" y="2133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005-00019</a:t>
              </a:r>
            </a:p>
            <a:p>
              <a:pPr algn="ctr" eaLnBrk="1" hangingPunct="1"/>
              <a:r>
                <a:rPr lang="en-US" altLang="en-US"/>
                <a:t>Outfeed Motor</a:t>
              </a:r>
            </a:p>
          </p:txBody>
        </p:sp>
        <p:pic>
          <p:nvPicPr>
            <p:cNvPr id="28684" name="Picture 1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8686"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5962650"/>
            <a:chOff x="152400" y="103188"/>
            <a:chExt cx="8763000" cy="5962650"/>
          </a:xfrm>
        </p:grpSpPr>
        <p:pic>
          <p:nvPicPr>
            <p:cNvPr id="29698" name="Picture 11" descr="main-elec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29700"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29701"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29702" name="Rectangle 8"/>
            <p:cNvSpPr>
              <a:spLocks noChangeArrowheads="1"/>
            </p:cNvSpPr>
            <p:nvPr/>
          </p:nvSpPr>
          <p:spPr bwMode="auto">
            <a:xfrm>
              <a:off x="7086600" y="2209800"/>
              <a:ext cx="10668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9703" name="Line 9"/>
            <p:cNvSpPr>
              <a:spLocks noChangeShapeType="1"/>
            </p:cNvSpPr>
            <p:nvPr/>
          </p:nvSpPr>
          <p:spPr bwMode="auto">
            <a:xfrm flipH="1">
              <a:off x="4876800" y="2590800"/>
              <a:ext cx="2209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9704" name="Picture 12" descr="side-view-pneu-a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28800"/>
              <a:ext cx="205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AutoShape 13">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29706" name="Text Box 14"/>
            <p:cNvSpPr txBox="1">
              <a:spLocks noChangeArrowheads="1"/>
            </p:cNvSpPr>
            <p:nvPr/>
          </p:nvSpPr>
          <p:spPr bwMode="auto">
            <a:xfrm>
              <a:off x="4953000" y="1828800"/>
              <a:ext cx="112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194649</a:t>
              </a:r>
            </a:p>
            <a:p>
              <a:pPr algn="ctr" eaLnBrk="1" hangingPunct="1"/>
              <a:r>
                <a:rPr lang="en-US" altLang="en-US"/>
                <a:t>CTRM Card</a:t>
              </a:r>
            </a:p>
          </p:txBody>
        </p:sp>
        <p:sp>
          <p:nvSpPr>
            <p:cNvPr id="29707" name="Line 16"/>
            <p:cNvSpPr>
              <a:spLocks noChangeShapeType="1"/>
            </p:cNvSpPr>
            <p:nvPr/>
          </p:nvSpPr>
          <p:spPr bwMode="auto">
            <a:xfrm flipH="1">
              <a:off x="4419600" y="1981200"/>
              <a:ext cx="6096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Line 16"/>
            <p:cNvSpPr>
              <a:spLocks noChangeShapeType="1"/>
            </p:cNvSpPr>
            <p:nvPr/>
          </p:nvSpPr>
          <p:spPr bwMode="auto">
            <a:xfrm flipH="1" flipV="1">
              <a:off x="4343400" y="3886200"/>
              <a:ext cx="13716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9" name="TextBox 14"/>
            <p:cNvSpPr txBox="1">
              <a:spLocks noChangeArrowheads="1"/>
            </p:cNvSpPr>
            <p:nvPr/>
          </p:nvSpPr>
          <p:spPr bwMode="auto">
            <a:xfrm>
              <a:off x="5638800" y="4343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005-01653</a:t>
              </a:r>
            </a:p>
            <a:p>
              <a:pPr algn="ctr" eaLnBrk="1" hangingPunct="1"/>
              <a:r>
                <a:rPr lang="en-US" altLang="en-US"/>
                <a:t>Air Pressure Sensor</a:t>
              </a:r>
            </a:p>
          </p:txBody>
        </p:sp>
        <p:pic>
          <p:nvPicPr>
            <p:cNvPr id="29710" name="Picture 15"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29712"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10600" cy="5962650"/>
            <a:chOff x="152400" y="103188"/>
            <a:chExt cx="8610600" cy="5962650"/>
          </a:xfrm>
        </p:grpSpPr>
        <p:pic>
          <p:nvPicPr>
            <p:cNvPr id="30722" name="Picture 11" descr="outfeed-conv-long-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3981450" y="609600"/>
              <a:ext cx="2525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Infeed Rail Main</a:t>
              </a:r>
            </a:p>
          </p:txBody>
        </p:sp>
        <p:sp>
          <p:nvSpPr>
            <p:cNvPr id="30724"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0725"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30726" name="AutoShape 12">
              <a:hlinkClick r:id="rId4" action="ppaction://hlinksldjump" highlightClick="1"/>
            </p:cNvPr>
            <p:cNvSpPr>
              <a:spLocks noChangeArrowheads="1"/>
            </p:cNvSpPr>
            <p:nvPr/>
          </p:nvSpPr>
          <p:spPr bwMode="auto">
            <a:xfrm>
              <a:off x="2209800" y="23622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Inker End Electrical Parts</a:t>
              </a:r>
            </a:p>
          </p:txBody>
        </p:sp>
        <p:sp>
          <p:nvSpPr>
            <p:cNvPr id="30727" name="AutoShape 13">
              <a:hlinkClick r:id="rId4" action="ppaction://hlinksldjump" highlightClick="1"/>
            </p:cNvPr>
            <p:cNvSpPr>
              <a:spLocks noChangeArrowheads="1"/>
            </p:cNvSpPr>
            <p:nvPr/>
          </p:nvSpPr>
          <p:spPr bwMode="auto">
            <a:xfrm>
              <a:off x="2209800" y="32004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Driven End Electrical Parts</a:t>
              </a:r>
            </a:p>
          </p:txBody>
        </p:sp>
        <p:pic>
          <p:nvPicPr>
            <p:cNvPr id="30728" name="Picture 9"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5">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0730"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51900" cy="6297612"/>
            <a:chOff x="152400" y="103188"/>
            <a:chExt cx="8851900" cy="6297612"/>
          </a:xfrm>
        </p:grpSpPr>
        <p:pic>
          <p:nvPicPr>
            <p:cNvPr id="4098" name="Picture 2" descr="fixture-st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59" name="Picture 3" descr="j017402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0" name="Text Box 4"/>
            <p:cNvSpPr txBox="1">
              <a:spLocks noChangeArrowheads="1"/>
            </p:cNvSpPr>
            <p:nvPr/>
          </p:nvSpPr>
          <p:spPr bwMode="auto">
            <a:xfrm>
              <a:off x="2409825" y="5257800"/>
              <a:ext cx="659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Once you find the part number you need, click on the web site link</a:t>
              </a:r>
            </a:p>
          </p:txBody>
        </p:sp>
        <p:sp>
          <p:nvSpPr>
            <p:cNvPr id="275461" name="AutoShape 5"/>
            <p:cNvSpPr>
              <a:spLocks noChangeArrowheads="1"/>
            </p:cNvSpPr>
            <p:nvPr/>
          </p:nvSpPr>
          <p:spPr bwMode="auto">
            <a:xfrm rot="18123442">
              <a:off x="3117057" y="44267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102" name="Text Box 6"/>
            <p:cNvSpPr txBox="1">
              <a:spLocks noChangeArrowheads="1"/>
            </p:cNvSpPr>
            <p:nvPr/>
          </p:nvSpPr>
          <p:spPr bwMode="auto">
            <a:xfrm>
              <a:off x="3276600" y="457200"/>
              <a:ext cx="5211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3200"/>
                <a:t>How to get to the eSTORE</a:t>
              </a:r>
            </a:p>
          </p:txBody>
        </p:sp>
        <p:sp>
          <p:nvSpPr>
            <p:cNvPr id="4103" name="Text Box 7"/>
            <p:cNvSpPr txBox="1">
              <a:spLocks noChangeArrowheads="1"/>
            </p:cNvSpPr>
            <p:nvPr/>
          </p:nvSpPr>
          <p:spPr bwMode="auto">
            <a:xfrm rot="1898387">
              <a:off x="5562600" y="2590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solidFill>
                    <a:schemeClr val="folHlink"/>
                  </a:solidFill>
                </a:rPr>
                <a:t>Example </a:t>
              </a:r>
            </a:p>
          </p:txBody>
        </p:sp>
        <p:pic>
          <p:nvPicPr>
            <p:cNvPr id="4104" name="Picture 7"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4106" name="Text Box 5">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grpSp>
    </p:spTree>
  </p:cSld>
  <p:clrMapOvr>
    <a:masterClrMapping/>
  </p:clrMapOvr>
  <p:transition advClick="0"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10600" cy="6607175"/>
            <a:chOff x="152400" y="103188"/>
            <a:chExt cx="8610600" cy="6607175"/>
          </a:xfrm>
        </p:grpSpPr>
        <p:pic>
          <p:nvPicPr>
            <p:cNvPr id="31746" name="Picture 2" descr="outfeed-conv-long-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3867150" y="609600"/>
              <a:ext cx="385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Inker End Electrical Parts</a:t>
              </a:r>
            </a:p>
          </p:txBody>
        </p:sp>
        <p:sp>
          <p:nvSpPr>
            <p:cNvPr id="31748"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1749"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1750" name="Picture 8" descr="out-conv-ink-end-elect-r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157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9"/>
            <p:cNvSpPr>
              <a:spLocks noChangeArrowheads="1"/>
            </p:cNvSpPr>
            <p:nvPr/>
          </p:nvSpPr>
          <p:spPr bwMode="auto">
            <a:xfrm>
              <a:off x="6553200" y="1981200"/>
              <a:ext cx="4572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31752" name="Picture 11" descr="out-conv-ink-end-front-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5720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13"/>
            <p:cNvSpPr txBox="1">
              <a:spLocks noChangeArrowheads="1"/>
            </p:cNvSpPr>
            <p:nvPr/>
          </p:nvSpPr>
          <p:spPr bwMode="auto">
            <a:xfrm>
              <a:off x="2743200" y="4038600"/>
              <a:ext cx="893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Rear view</a:t>
              </a:r>
            </a:p>
          </p:txBody>
        </p:sp>
        <p:sp>
          <p:nvSpPr>
            <p:cNvPr id="31754" name="Text Box 14"/>
            <p:cNvSpPr txBox="1">
              <a:spLocks noChangeArrowheads="1"/>
            </p:cNvSpPr>
            <p:nvPr/>
          </p:nvSpPr>
          <p:spPr bwMode="auto">
            <a:xfrm>
              <a:off x="3114675" y="6053138"/>
              <a:ext cx="947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Front view</a:t>
              </a:r>
            </a:p>
          </p:txBody>
        </p:sp>
        <p:sp>
          <p:nvSpPr>
            <p:cNvPr id="31755" name="AutoShape 15">
              <a:hlinkClick r:id="rId6" action="ppaction://hlinksldjump"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1756" name="Straight Arrow Connector 15"/>
            <p:cNvCxnSpPr>
              <a:cxnSpLocks noChangeShapeType="1"/>
            </p:cNvCxnSpPr>
            <p:nvPr/>
          </p:nvCxnSpPr>
          <p:spPr bwMode="auto">
            <a:xfrm rot="10800000">
              <a:off x="4191000" y="1905000"/>
              <a:ext cx="23622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57" name="Straight Arrow Connector 17"/>
            <p:cNvCxnSpPr>
              <a:cxnSpLocks noChangeShapeType="1"/>
            </p:cNvCxnSpPr>
            <p:nvPr/>
          </p:nvCxnSpPr>
          <p:spPr bwMode="auto">
            <a:xfrm rot="5400000">
              <a:off x="4953000" y="2819400"/>
              <a:ext cx="1828800" cy="1371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58" name="Straight Arrow Connector 19"/>
            <p:cNvCxnSpPr>
              <a:cxnSpLocks noChangeShapeType="1"/>
            </p:cNvCxnSpPr>
            <p:nvPr/>
          </p:nvCxnSpPr>
          <p:spPr bwMode="auto">
            <a:xfrm rot="10800000">
              <a:off x="3200400" y="2667000"/>
              <a:ext cx="11430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59" name="Straight Arrow Connector 22"/>
            <p:cNvCxnSpPr>
              <a:cxnSpLocks noChangeShapeType="1"/>
            </p:cNvCxnSpPr>
            <p:nvPr/>
          </p:nvCxnSpPr>
          <p:spPr bwMode="auto">
            <a:xfrm rot="10800000">
              <a:off x="2895600" y="4953000"/>
              <a:ext cx="1371600" cy="1143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60" name="Straight Arrow Connector 25"/>
            <p:cNvCxnSpPr>
              <a:cxnSpLocks noChangeShapeType="1"/>
            </p:cNvCxnSpPr>
            <p:nvPr/>
          </p:nvCxnSpPr>
          <p:spPr bwMode="auto">
            <a:xfrm rot="10800000">
              <a:off x="3581400" y="5715000"/>
              <a:ext cx="7620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61" name="Straight Arrow Connector 28"/>
            <p:cNvCxnSpPr>
              <a:cxnSpLocks noChangeShapeType="1"/>
            </p:cNvCxnSpPr>
            <p:nvPr/>
          </p:nvCxnSpPr>
          <p:spPr bwMode="auto">
            <a:xfrm rot="10800000">
              <a:off x="4343400" y="5105400"/>
              <a:ext cx="12954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762" name="TextBox 19"/>
            <p:cNvSpPr txBox="1">
              <a:spLocks noChangeArrowheads="1"/>
            </p:cNvSpPr>
            <p:nvPr/>
          </p:nvSpPr>
          <p:spPr bwMode="auto">
            <a:xfrm>
              <a:off x="4343400" y="2819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97078-501</a:t>
              </a:r>
            </a:p>
            <a:p>
              <a:pPr algn="ctr" eaLnBrk="1" hangingPunct="1"/>
              <a:r>
                <a:rPr lang="en-US" altLang="en-US"/>
                <a:t>Gripper Encoder</a:t>
              </a:r>
            </a:p>
          </p:txBody>
        </p:sp>
        <p:cxnSp>
          <p:nvCxnSpPr>
            <p:cNvPr id="31763" name="Straight Arrow Connector 19"/>
            <p:cNvCxnSpPr>
              <a:cxnSpLocks noChangeShapeType="1"/>
            </p:cNvCxnSpPr>
            <p:nvPr/>
          </p:nvCxnSpPr>
          <p:spPr bwMode="auto">
            <a:xfrm rot="10800000">
              <a:off x="3048000" y="2209800"/>
              <a:ext cx="13716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764" name="TextBox 22"/>
            <p:cNvSpPr txBox="1">
              <a:spLocks noChangeArrowheads="1"/>
            </p:cNvSpPr>
            <p:nvPr/>
          </p:nvSpPr>
          <p:spPr bwMode="auto">
            <a:xfrm>
              <a:off x="5562600" y="53340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97074-501</a:t>
              </a:r>
            </a:p>
            <a:p>
              <a:pPr algn="ctr" eaLnBrk="1" hangingPunct="1"/>
              <a:r>
                <a:rPr lang="en-US" altLang="en-US"/>
                <a:t>PE Receiver</a:t>
              </a:r>
            </a:p>
          </p:txBody>
        </p:sp>
        <p:sp>
          <p:nvSpPr>
            <p:cNvPr id="31765" name="TextBox 23"/>
            <p:cNvSpPr txBox="1">
              <a:spLocks noChangeArrowheads="1"/>
            </p:cNvSpPr>
            <p:nvPr/>
          </p:nvSpPr>
          <p:spPr bwMode="auto">
            <a:xfrm>
              <a:off x="4343400" y="2133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97075-501</a:t>
              </a:r>
            </a:p>
            <a:p>
              <a:pPr algn="ctr" eaLnBrk="1" hangingPunct="1"/>
              <a:r>
                <a:rPr lang="en-US" altLang="en-US"/>
                <a:t>PE Emitter</a:t>
              </a:r>
            </a:p>
          </p:txBody>
        </p:sp>
        <p:sp>
          <p:nvSpPr>
            <p:cNvPr id="31766" name="TextBox 24"/>
            <p:cNvSpPr txBox="1">
              <a:spLocks noChangeArrowheads="1"/>
            </p:cNvSpPr>
            <p:nvPr/>
          </p:nvSpPr>
          <p:spPr bwMode="auto">
            <a:xfrm>
              <a:off x="4191000" y="5943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97071-501 Gripper Min sensor</a:t>
              </a:r>
            </a:p>
          </p:txBody>
        </p:sp>
        <p:sp>
          <p:nvSpPr>
            <p:cNvPr id="31767" name="TextBox 25"/>
            <p:cNvSpPr txBox="1">
              <a:spLocks noChangeArrowheads="1"/>
            </p:cNvSpPr>
            <p:nvPr/>
          </p:nvSpPr>
          <p:spPr bwMode="auto">
            <a:xfrm>
              <a:off x="4267200" y="62484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194641</a:t>
              </a:r>
            </a:p>
            <a:p>
              <a:pPr algn="ctr" eaLnBrk="1" hangingPunct="1"/>
              <a:r>
                <a:rPr lang="en-US" altLang="en-US"/>
                <a:t>MPE Card</a:t>
              </a:r>
            </a:p>
          </p:txBody>
        </p:sp>
        <p:pic>
          <p:nvPicPr>
            <p:cNvPr id="31768" name="Picture 25"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1770"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638925"/>
            <a:chOff x="152400" y="103188"/>
            <a:chExt cx="8839200" cy="6638925"/>
          </a:xfrm>
        </p:grpSpPr>
        <p:pic>
          <p:nvPicPr>
            <p:cNvPr id="32770" name="Picture 2" descr="outfeed-conv-long-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3762375" y="609600"/>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Driven End Electrical Parts</a:t>
              </a:r>
            </a:p>
          </p:txBody>
        </p:sp>
        <p:sp>
          <p:nvSpPr>
            <p:cNvPr id="32772"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2773"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2774" name="Picture 8" descr="out-conv-drive-end-elect-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910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out-conv-estop-pb-o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057400"/>
              <a:ext cx="1047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out-conv-estop-conta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057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1"/>
            <p:cNvSpPr>
              <a:spLocks noChangeArrowheads="1"/>
            </p:cNvSpPr>
            <p:nvPr/>
          </p:nvSpPr>
          <p:spPr bwMode="auto">
            <a:xfrm>
              <a:off x="6629400" y="3124200"/>
              <a:ext cx="4572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2778" name="Rectangle 12"/>
            <p:cNvSpPr>
              <a:spLocks noChangeArrowheads="1"/>
            </p:cNvSpPr>
            <p:nvPr/>
          </p:nvSpPr>
          <p:spPr bwMode="auto">
            <a:xfrm>
              <a:off x="7620000" y="3962400"/>
              <a:ext cx="4572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2779" name="AutoShape 13">
              <a:hlinkClick r:id="rId7" action="ppaction://hlinksldjump"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32780" name="Picture 17" descr="outfeed-tube-prox-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257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18"/>
            <p:cNvSpPr>
              <a:spLocks noChangeArrowheads="1"/>
            </p:cNvSpPr>
            <p:nvPr/>
          </p:nvSpPr>
          <p:spPr bwMode="auto">
            <a:xfrm>
              <a:off x="7620000" y="3048000"/>
              <a:ext cx="304800" cy="304800"/>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2782" name="Rectangle 19"/>
            <p:cNvSpPr>
              <a:spLocks noChangeArrowheads="1"/>
            </p:cNvSpPr>
            <p:nvPr/>
          </p:nvSpPr>
          <p:spPr bwMode="auto">
            <a:xfrm>
              <a:off x="5562600" y="5257800"/>
              <a:ext cx="1371600" cy="1371600"/>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2783" name="Straight Arrow Connector 22"/>
            <p:cNvCxnSpPr>
              <a:cxnSpLocks noChangeShapeType="1"/>
            </p:cNvCxnSpPr>
            <p:nvPr/>
          </p:nvCxnSpPr>
          <p:spPr bwMode="auto">
            <a:xfrm rot="5400000">
              <a:off x="6400800" y="3810000"/>
              <a:ext cx="1828800" cy="914400"/>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25"/>
            <p:cNvCxnSpPr>
              <a:cxnSpLocks noChangeShapeType="1"/>
            </p:cNvCxnSpPr>
            <p:nvPr/>
          </p:nvCxnSpPr>
          <p:spPr bwMode="auto">
            <a:xfrm rot="10800000">
              <a:off x="3505200" y="3276600"/>
              <a:ext cx="3124200" cy="457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785" name="Straight Arrow Connector 28"/>
            <p:cNvCxnSpPr>
              <a:cxnSpLocks noChangeShapeType="1"/>
            </p:cNvCxnSpPr>
            <p:nvPr/>
          </p:nvCxnSpPr>
          <p:spPr bwMode="auto">
            <a:xfrm rot="10800000" flipV="1">
              <a:off x="4572000" y="3962400"/>
              <a:ext cx="30480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786" name="Straight Arrow Connector 30"/>
            <p:cNvCxnSpPr>
              <a:cxnSpLocks noChangeShapeType="1"/>
            </p:cNvCxnSpPr>
            <p:nvPr/>
          </p:nvCxnSpPr>
          <p:spPr bwMode="auto">
            <a:xfrm rot="10800000">
              <a:off x="4343400" y="4724400"/>
              <a:ext cx="533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787" name="Straight Arrow Connector 32"/>
            <p:cNvCxnSpPr>
              <a:cxnSpLocks noChangeShapeType="1"/>
            </p:cNvCxnSpPr>
            <p:nvPr/>
          </p:nvCxnSpPr>
          <p:spPr bwMode="auto">
            <a:xfrm rot="5400000" flipH="1" flipV="1">
              <a:off x="2552701" y="3238500"/>
              <a:ext cx="8382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788" name="Straight Arrow Connector 34"/>
            <p:cNvCxnSpPr>
              <a:cxnSpLocks noChangeShapeType="1"/>
            </p:cNvCxnSpPr>
            <p:nvPr/>
          </p:nvCxnSpPr>
          <p:spPr bwMode="auto">
            <a:xfrm rot="10800000" flipV="1">
              <a:off x="3886200" y="2133600"/>
              <a:ext cx="990600" cy="228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39"/>
            <p:cNvCxnSpPr>
              <a:cxnSpLocks noChangeShapeType="1"/>
            </p:cNvCxnSpPr>
            <p:nvPr/>
          </p:nvCxnSpPr>
          <p:spPr bwMode="auto">
            <a:xfrm rot="10800000">
              <a:off x="6324600" y="6248400"/>
              <a:ext cx="1066800" cy="1588"/>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32790" name="TextBox 29"/>
            <p:cNvSpPr txBox="1">
              <a:spLocks noChangeArrowheads="1"/>
            </p:cNvSpPr>
            <p:nvPr/>
          </p:nvSpPr>
          <p:spPr bwMode="auto">
            <a:xfrm>
              <a:off x="7315200" y="60960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97071-501</a:t>
              </a:r>
            </a:p>
            <a:p>
              <a:pPr algn="ctr" eaLnBrk="1" hangingPunct="1"/>
              <a:r>
                <a:rPr lang="en-US" altLang="en-US"/>
                <a:t>Gripper Home Sensor</a:t>
              </a:r>
            </a:p>
          </p:txBody>
        </p:sp>
        <p:sp>
          <p:nvSpPr>
            <p:cNvPr id="32791" name="TextBox 30"/>
            <p:cNvSpPr txBox="1">
              <a:spLocks noChangeArrowheads="1"/>
            </p:cNvSpPr>
            <p:nvPr/>
          </p:nvSpPr>
          <p:spPr bwMode="auto">
            <a:xfrm>
              <a:off x="4724400" y="45720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005-01606</a:t>
              </a:r>
            </a:p>
            <a:p>
              <a:pPr algn="ctr" eaLnBrk="1" hangingPunct="1"/>
              <a:r>
                <a:rPr lang="en-US" altLang="en-US"/>
                <a:t>M2EC</a:t>
              </a:r>
            </a:p>
          </p:txBody>
        </p:sp>
        <p:sp>
          <p:nvSpPr>
            <p:cNvPr id="32792" name="TextBox 29"/>
            <p:cNvSpPr txBox="1">
              <a:spLocks noChangeArrowheads="1"/>
            </p:cNvSpPr>
            <p:nvPr/>
          </p:nvSpPr>
          <p:spPr bwMode="auto">
            <a:xfrm>
              <a:off x="4800600" y="1981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511536</a:t>
              </a:r>
            </a:p>
            <a:p>
              <a:pPr algn="ctr" eaLnBrk="1" hangingPunct="1"/>
              <a:r>
                <a:rPr lang="en-US" altLang="en-US"/>
                <a:t>X 3</a:t>
              </a:r>
            </a:p>
          </p:txBody>
        </p:sp>
        <p:sp>
          <p:nvSpPr>
            <p:cNvPr id="32793" name="TextBox 26"/>
            <p:cNvSpPr txBox="1">
              <a:spLocks noChangeArrowheads="1"/>
            </p:cNvSpPr>
            <p:nvPr/>
          </p:nvSpPr>
          <p:spPr bwMode="auto">
            <a:xfrm>
              <a:off x="2362200" y="36576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511532</a:t>
              </a:r>
            </a:p>
          </p:txBody>
        </p:sp>
        <p:pic>
          <p:nvPicPr>
            <p:cNvPr id="32794" name="Picture 27"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5" name="Text Box 5">
              <a:hlinkClick r:id="rId10"/>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2796" name="Text Box 4">
              <a:hlinkClick r:id="rId11"/>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6526212"/>
            <a:chOff x="152400" y="103188"/>
            <a:chExt cx="8763000" cy="6526212"/>
          </a:xfrm>
        </p:grpSpPr>
        <p:sp>
          <p:nvSpPr>
            <p:cNvPr id="33794" name="Text Box 3"/>
            <p:cNvSpPr txBox="1">
              <a:spLocks noChangeArrowheads="1"/>
            </p:cNvSpPr>
            <p:nvPr/>
          </p:nvSpPr>
          <p:spPr bwMode="auto">
            <a:xfrm>
              <a:off x="4049713" y="609600"/>
              <a:ext cx="353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 Main</a:t>
              </a:r>
            </a:p>
          </p:txBody>
        </p:sp>
        <p:sp>
          <p:nvSpPr>
            <p:cNvPr id="33795" name="AutoShape 4">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3796"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3797" name="Picture 17" descr="oper-cons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AutoShape 23">
              <a:hlinkClick r:id="rId4" action="ppaction://hlinksldjump" highlightClick="1"/>
            </p:cNvPr>
            <p:cNvSpPr>
              <a:spLocks noChangeArrowheads="1"/>
            </p:cNvSpPr>
            <p:nvPr/>
          </p:nvSpPr>
          <p:spPr bwMode="auto">
            <a:xfrm>
              <a:off x="6781800" y="22860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799" name="AutoShape 24">
              <a:hlinkClick r:id="rId5" action="ppaction://hlinksldjump" highlightClick="1"/>
            </p:cNvPr>
            <p:cNvSpPr>
              <a:spLocks noChangeArrowheads="1"/>
            </p:cNvSpPr>
            <p:nvPr/>
          </p:nvSpPr>
          <p:spPr bwMode="auto">
            <a:xfrm>
              <a:off x="6248400" y="2286000"/>
              <a:ext cx="2286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0" name="AutoShape 25">
              <a:hlinkClick r:id="rId6" action="ppaction://hlinksldjump" highlightClick="1"/>
            </p:cNvPr>
            <p:cNvSpPr>
              <a:spLocks noChangeArrowheads="1"/>
            </p:cNvSpPr>
            <p:nvPr/>
          </p:nvSpPr>
          <p:spPr bwMode="auto">
            <a:xfrm>
              <a:off x="6858000" y="3124200"/>
              <a:ext cx="304800" cy="3571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1" name="AutoShape 26">
              <a:hlinkClick r:id="rId7" action="ppaction://hlinksldjump" highlightClick="1"/>
            </p:cNvPr>
            <p:cNvSpPr>
              <a:spLocks noChangeArrowheads="1"/>
            </p:cNvSpPr>
            <p:nvPr/>
          </p:nvSpPr>
          <p:spPr bwMode="auto">
            <a:xfrm>
              <a:off x="6858000" y="3657600"/>
              <a:ext cx="304800" cy="3571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2" name="AutoShape 27">
              <a:hlinkClick r:id="rId8" action="ppaction://hlinksldjump" highlightClick="1"/>
            </p:cNvPr>
            <p:cNvSpPr>
              <a:spLocks noChangeArrowheads="1"/>
            </p:cNvSpPr>
            <p:nvPr/>
          </p:nvSpPr>
          <p:spPr bwMode="auto">
            <a:xfrm>
              <a:off x="6858000" y="4191000"/>
              <a:ext cx="304800" cy="4333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3" name="AutoShape 28">
              <a:hlinkClick r:id="rId9" action="ppaction://hlinksldjump" highlightClick="1"/>
            </p:cNvPr>
            <p:cNvSpPr>
              <a:spLocks noChangeArrowheads="1"/>
            </p:cNvSpPr>
            <p:nvPr/>
          </p:nvSpPr>
          <p:spPr bwMode="auto">
            <a:xfrm>
              <a:off x="6858000" y="4800600"/>
              <a:ext cx="304800" cy="3810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4" name="AutoShape 29">
              <a:hlinkClick r:id="rId10" action="ppaction://hlinksldjump" highlightClick="1"/>
            </p:cNvPr>
            <p:cNvSpPr>
              <a:spLocks noChangeArrowheads="1"/>
            </p:cNvSpPr>
            <p:nvPr/>
          </p:nvSpPr>
          <p:spPr bwMode="auto">
            <a:xfrm>
              <a:off x="5715000" y="3048000"/>
              <a:ext cx="914400" cy="4333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5" name="AutoShape 30">
              <a:hlinkClick r:id="rId11" action="ppaction://hlinksldjump" highlightClick="1"/>
            </p:cNvPr>
            <p:cNvSpPr>
              <a:spLocks noChangeArrowheads="1"/>
            </p:cNvSpPr>
            <p:nvPr/>
          </p:nvSpPr>
          <p:spPr bwMode="auto">
            <a:xfrm>
              <a:off x="5715000" y="3657600"/>
              <a:ext cx="914400" cy="4333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6" name="AutoShape 31">
              <a:hlinkClick r:id="rId12" action="ppaction://hlinksldjump" highlightClick="1"/>
            </p:cNvPr>
            <p:cNvSpPr>
              <a:spLocks noChangeArrowheads="1"/>
            </p:cNvSpPr>
            <p:nvPr/>
          </p:nvSpPr>
          <p:spPr bwMode="auto">
            <a:xfrm>
              <a:off x="5791200" y="4343400"/>
              <a:ext cx="838200" cy="838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33807" name="AutoShape 32">
              <a:hlinkClick r:id="rId13" action="ppaction://hlinksldjump" highlightClick="1"/>
            </p:cNvPr>
            <p:cNvSpPr>
              <a:spLocks noChangeArrowheads="1"/>
            </p:cNvSpPr>
            <p:nvPr/>
          </p:nvSpPr>
          <p:spPr bwMode="auto">
            <a:xfrm>
              <a:off x="5638800" y="59436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PC, Monitor and Keyboard</a:t>
              </a:r>
            </a:p>
          </p:txBody>
        </p:sp>
        <p:sp>
          <p:nvSpPr>
            <p:cNvPr id="33808" name="Text Box 33"/>
            <p:cNvSpPr txBox="1">
              <a:spLocks noChangeArrowheads="1"/>
            </p:cNvSpPr>
            <p:nvPr/>
          </p:nvSpPr>
          <p:spPr bwMode="auto">
            <a:xfrm>
              <a:off x="4114800" y="3810000"/>
              <a:ext cx="1566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Click on the switch</a:t>
              </a:r>
            </a:p>
            <a:p>
              <a:pPr algn="ctr" eaLnBrk="1" hangingPunct="1"/>
              <a:r>
                <a:rPr lang="en-US" altLang="en-US"/>
                <a:t>needed</a:t>
              </a:r>
            </a:p>
          </p:txBody>
        </p:sp>
        <p:pic>
          <p:nvPicPr>
            <p:cNvPr id="33809" name="Picture 18" descr="MiTek3.0.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Text Box 5">
              <a:hlinkClick r:id="rId1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3811" name="Text Box 4">
              <a:hlinkClick r:id="rId1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6288087"/>
            <a:chOff x="152400" y="103188"/>
            <a:chExt cx="7040563" cy="6288087"/>
          </a:xfrm>
        </p:grpSpPr>
        <p:sp>
          <p:nvSpPr>
            <p:cNvPr id="34818"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3481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4820"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4821" name="Picture 9" descr="estop-oper-cons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52600"/>
              <a:ext cx="23336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estop-contact-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648200"/>
              <a:ext cx="19716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AutoShape 11">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4824" name="Straight Arrow Connector 11"/>
            <p:cNvCxnSpPr>
              <a:cxnSpLocks noChangeShapeType="1"/>
            </p:cNvCxnSpPr>
            <p:nvPr/>
          </p:nvCxnSpPr>
          <p:spPr bwMode="auto">
            <a:xfrm rot="10800000">
              <a:off x="4495800" y="2819400"/>
              <a:ext cx="1219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4825" name="Straight Arrow Connector 13"/>
            <p:cNvCxnSpPr>
              <a:cxnSpLocks noChangeShapeType="1"/>
            </p:cNvCxnSpPr>
            <p:nvPr/>
          </p:nvCxnSpPr>
          <p:spPr bwMode="auto">
            <a:xfrm rot="10800000">
              <a:off x="4191000" y="5410200"/>
              <a:ext cx="1295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4826" name="TextBox 29"/>
            <p:cNvSpPr txBox="1">
              <a:spLocks noChangeArrowheads="1"/>
            </p:cNvSpPr>
            <p:nvPr/>
          </p:nvSpPr>
          <p:spPr bwMode="auto">
            <a:xfrm>
              <a:off x="5410200" y="5257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511536</a:t>
              </a:r>
            </a:p>
            <a:p>
              <a:pPr algn="ctr" eaLnBrk="1" hangingPunct="1"/>
              <a:r>
                <a:rPr lang="en-US" altLang="en-US"/>
                <a:t>X 3</a:t>
              </a:r>
            </a:p>
          </p:txBody>
        </p:sp>
        <p:sp>
          <p:nvSpPr>
            <p:cNvPr id="34827" name="TextBox 29"/>
            <p:cNvSpPr txBox="1">
              <a:spLocks noChangeArrowheads="1"/>
            </p:cNvSpPr>
            <p:nvPr/>
          </p:nvSpPr>
          <p:spPr bwMode="auto">
            <a:xfrm>
              <a:off x="5486400" y="26670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511532</a:t>
              </a:r>
            </a:p>
          </p:txBody>
        </p:sp>
        <p:pic>
          <p:nvPicPr>
            <p:cNvPr id="34828" name="Picture 1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4830"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5962650"/>
            <a:chOff x="152400" y="103188"/>
            <a:chExt cx="7040563" cy="5962650"/>
          </a:xfrm>
        </p:grpSpPr>
        <p:pic>
          <p:nvPicPr>
            <p:cNvPr id="35842" name="Picture 18" descr="2no-with-le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43400"/>
              <a:ext cx="17827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35844"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5845"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5846" name="Picture 9" descr="estop-reset-cons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16287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11">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5848" name="Straight Arrow Connector 11"/>
            <p:cNvCxnSpPr>
              <a:cxnSpLocks noChangeShapeType="1"/>
            </p:cNvCxnSpPr>
            <p:nvPr/>
          </p:nvCxnSpPr>
          <p:spPr bwMode="auto">
            <a:xfrm rot="10800000">
              <a:off x="3429000" y="2743200"/>
              <a:ext cx="1447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849" name="Straight Arrow Connector 13"/>
            <p:cNvCxnSpPr>
              <a:cxnSpLocks noChangeShapeType="1"/>
            </p:cNvCxnSpPr>
            <p:nvPr/>
          </p:nvCxnSpPr>
          <p:spPr bwMode="auto">
            <a:xfrm rot="5400000">
              <a:off x="2971800" y="3810000"/>
              <a:ext cx="990600" cy="990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850" name="Straight Arrow Connector 13"/>
            <p:cNvCxnSpPr>
              <a:cxnSpLocks noChangeShapeType="1"/>
            </p:cNvCxnSpPr>
            <p:nvPr/>
          </p:nvCxnSpPr>
          <p:spPr bwMode="auto">
            <a:xfrm rot="5400000">
              <a:off x="3352800" y="4343400"/>
              <a:ext cx="11430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851" name="Straight Arrow Connector 13"/>
            <p:cNvCxnSpPr>
              <a:cxnSpLocks noChangeShapeType="1"/>
            </p:cNvCxnSpPr>
            <p:nvPr/>
          </p:nvCxnSpPr>
          <p:spPr bwMode="auto">
            <a:xfrm rot="10800000">
              <a:off x="3505200" y="5105400"/>
              <a:ext cx="1752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5852" name="TextBox 17"/>
            <p:cNvSpPr txBox="1">
              <a:spLocks noChangeArrowheads="1"/>
            </p:cNvSpPr>
            <p:nvPr/>
          </p:nvSpPr>
          <p:spPr bwMode="auto">
            <a:xfrm>
              <a:off x="3505200" y="35814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sp>
          <p:nvSpPr>
            <p:cNvPr id="35853" name="TextBox 18"/>
            <p:cNvSpPr txBox="1">
              <a:spLocks noChangeArrowheads="1"/>
            </p:cNvSpPr>
            <p:nvPr/>
          </p:nvSpPr>
          <p:spPr bwMode="auto">
            <a:xfrm>
              <a:off x="5105400" y="4953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511533</a:t>
              </a:r>
            </a:p>
          </p:txBody>
        </p:sp>
        <p:sp>
          <p:nvSpPr>
            <p:cNvPr id="35854" name="TextBox 18"/>
            <p:cNvSpPr txBox="1">
              <a:spLocks noChangeArrowheads="1"/>
            </p:cNvSpPr>
            <p:nvPr/>
          </p:nvSpPr>
          <p:spPr bwMode="auto">
            <a:xfrm>
              <a:off x="4800600" y="25908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005-00391</a:t>
              </a:r>
            </a:p>
          </p:txBody>
        </p:sp>
        <p:pic>
          <p:nvPicPr>
            <p:cNvPr id="35855" name="Picture 16"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5857"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5973762"/>
            <a:chOff x="152400" y="103188"/>
            <a:chExt cx="7040563" cy="5973762"/>
          </a:xfrm>
        </p:grpSpPr>
        <p:sp>
          <p:nvSpPr>
            <p:cNvPr id="36866"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3686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6868"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6869" name="Picture 9" descr="clamp-infeed-pb-oper-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1524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clamp-infeed-contact-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343400"/>
              <a:ext cx="14097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AutoShape 11">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6872" name="Straight Arrow Connector 11"/>
            <p:cNvCxnSpPr>
              <a:cxnSpLocks noChangeShapeType="1"/>
            </p:cNvCxnSpPr>
            <p:nvPr/>
          </p:nvCxnSpPr>
          <p:spPr bwMode="auto">
            <a:xfrm rot="10800000">
              <a:off x="3505200" y="2667000"/>
              <a:ext cx="1219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6873" name="Straight Arrow Connector 13"/>
            <p:cNvCxnSpPr>
              <a:cxnSpLocks noChangeShapeType="1"/>
            </p:cNvCxnSpPr>
            <p:nvPr/>
          </p:nvCxnSpPr>
          <p:spPr bwMode="auto">
            <a:xfrm rot="10800000">
              <a:off x="2895600" y="5105400"/>
              <a:ext cx="1524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6874" name="TextBox 11"/>
            <p:cNvSpPr txBox="1">
              <a:spLocks noChangeArrowheads="1"/>
            </p:cNvSpPr>
            <p:nvPr/>
          </p:nvSpPr>
          <p:spPr bwMode="auto">
            <a:xfrm>
              <a:off x="4648200" y="25146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005-00337</a:t>
              </a:r>
            </a:p>
          </p:txBody>
        </p:sp>
        <p:sp>
          <p:nvSpPr>
            <p:cNvPr id="36875" name="TextBox 12"/>
            <p:cNvSpPr txBox="1">
              <a:spLocks noChangeArrowheads="1"/>
            </p:cNvSpPr>
            <p:nvPr/>
          </p:nvSpPr>
          <p:spPr bwMode="auto">
            <a:xfrm>
              <a:off x="4267200" y="50292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pic>
          <p:nvPicPr>
            <p:cNvPr id="36876" name="Picture 1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687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5973762"/>
            <a:chOff x="152400" y="103188"/>
            <a:chExt cx="7040563" cy="5973762"/>
          </a:xfrm>
        </p:grpSpPr>
        <p:sp>
          <p:nvSpPr>
            <p:cNvPr id="37890"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3789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7892"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7893" name="Picture 7" descr="load-lbr-pb-oper-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15621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clamp-infeed-contact-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343400"/>
              <a:ext cx="14097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AutoShape 9">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7896" name="Straight Arrow Connector 11"/>
            <p:cNvCxnSpPr>
              <a:cxnSpLocks noChangeShapeType="1"/>
            </p:cNvCxnSpPr>
            <p:nvPr/>
          </p:nvCxnSpPr>
          <p:spPr bwMode="auto">
            <a:xfrm rot="10800000">
              <a:off x="3429000" y="2819400"/>
              <a:ext cx="1066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897" name="Straight Arrow Connector 13"/>
            <p:cNvCxnSpPr>
              <a:cxnSpLocks noChangeShapeType="1"/>
            </p:cNvCxnSpPr>
            <p:nvPr/>
          </p:nvCxnSpPr>
          <p:spPr bwMode="auto">
            <a:xfrm rot="10800000">
              <a:off x="2971800" y="5029200"/>
              <a:ext cx="1447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898" name="TextBox 11"/>
            <p:cNvSpPr txBox="1">
              <a:spLocks noChangeArrowheads="1"/>
            </p:cNvSpPr>
            <p:nvPr/>
          </p:nvSpPr>
          <p:spPr bwMode="auto">
            <a:xfrm>
              <a:off x="4419600" y="26670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005-00337</a:t>
              </a:r>
            </a:p>
          </p:txBody>
        </p:sp>
        <p:sp>
          <p:nvSpPr>
            <p:cNvPr id="37899" name="TextBox 12"/>
            <p:cNvSpPr txBox="1">
              <a:spLocks noChangeArrowheads="1"/>
            </p:cNvSpPr>
            <p:nvPr/>
          </p:nvSpPr>
          <p:spPr bwMode="auto">
            <a:xfrm>
              <a:off x="4191000" y="48768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pic>
          <p:nvPicPr>
            <p:cNvPr id="37900" name="Picture 1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7902"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5973762"/>
            <a:chOff x="152400" y="103188"/>
            <a:chExt cx="7040563" cy="5973762"/>
          </a:xfrm>
        </p:grpSpPr>
        <p:sp>
          <p:nvSpPr>
            <p:cNvPr id="38914"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3891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8916"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8917" name="Picture 7" descr="clamp-outfeed-pb-oper-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15621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clamp-infeed-contact-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343400"/>
              <a:ext cx="14097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AutoShape 9">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8920" name="Straight Arrow Connector 11"/>
            <p:cNvCxnSpPr>
              <a:cxnSpLocks noChangeShapeType="1"/>
            </p:cNvCxnSpPr>
            <p:nvPr/>
          </p:nvCxnSpPr>
          <p:spPr bwMode="auto">
            <a:xfrm rot="10800000">
              <a:off x="3352800" y="2971800"/>
              <a:ext cx="1143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8921" name="Straight Arrow Connector 13"/>
            <p:cNvCxnSpPr>
              <a:cxnSpLocks noChangeShapeType="1"/>
            </p:cNvCxnSpPr>
            <p:nvPr/>
          </p:nvCxnSpPr>
          <p:spPr bwMode="auto">
            <a:xfrm rot="10800000">
              <a:off x="2895600" y="5029200"/>
              <a:ext cx="1524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8922" name="TextBox 11"/>
            <p:cNvSpPr txBox="1">
              <a:spLocks noChangeArrowheads="1"/>
            </p:cNvSpPr>
            <p:nvPr/>
          </p:nvSpPr>
          <p:spPr bwMode="auto">
            <a:xfrm>
              <a:off x="4343400" y="28194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005-00337</a:t>
              </a:r>
            </a:p>
          </p:txBody>
        </p:sp>
        <p:sp>
          <p:nvSpPr>
            <p:cNvPr id="38923" name="TextBox 12"/>
            <p:cNvSpPr txBox="1">
              <a:spLocks noChangeArrowheads="1"/>
            </p:cNvSpPr>
            <p:nvPr/>
          </p:nvSpPr>
          <p:spPr bwMode="auto">
            <a:xfrm>
              <a:off x="4267200" y="48768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pic>
          <p:nvPicPr>
            <p:cNvPr id="38924" name="Picture 1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8926"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5973762"/>
            <a:chOff x="152400" y="103188"/>
            <a:chExt cx="7040563" cy="5973762"/>
          </a:xfrm>
        </p:grpSpPr>
        <p:sp>
          <p:nvSpPr>
            <p:cNvPr id="39938"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3993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39940"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39941" name="Picture 7" descr="run-outfeed-pb-oper-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1590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clamp-infeed-contact-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343400"/>
              <a:ext cx="14097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9">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39944" name="Straight Arrow Connector 11"/>
            <p:cNvCxnSpPr>
              <a:cxnSpLocks noChangeShapeType="1"/>
            </p:cNvCxnSpPr>
            <p:nvPr/>
          </p:nvCxnSpPr>
          <p:spPr bwMode="auto">
            <a:xfrm rot="10800000">
              <a:off x="3505200" y="2971800"/>
              <a:ext cx="1219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9945" name="Straight Arrow Connector 13"/>
            <p:cNvCxnSpPr>
              <a:cxnSpLocks noChangeShapeType="1"/>
            </p:cNvCxnSpPr>
            <p:nvPr/>
          </p:nvCxnSpPr>
          <p:spPr bwMode="auto">
            <a:xfrm rot="10800000">
              <a:off x="2971800" y="5029200"/>
              <a:ext cx="1676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9946" name="TextBox 11"/>
            <p:cNvSpPr txBox="1">
              <a:spLocks noChangeArrowheads="1"/>
            </p:cNvSpPr>
            <p:nvPr/>
          </p:nvSpPr>
          <p:spPr bwMode="auto">
            <a:xfrm>
              <a:off x="4648200" y="28194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005-00337</a:t>
              </a:r>
            </a:p>
          </p:txBody>
        </p:sp>
        <p:sp>
          <p:nvSpPr>
            <p:cNvPr id="39947" name="TextBox 12"/>
            <p:cNvSpPr txBox="1">
              <a:spLocks noChangeArrowheads="1"/>
            </p:cNvSpPr>
            <p:nvPr/>
          </p:nvSpPr>
          <p:spPr bwMode="auto">
            <a:xfrm>
              <a:off x="4419600" y="48768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pic>
          <p:nvPicPr>
            <p:cNvPr id="39948" name="Picture 1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39950"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543800" cy="6269037"/>
            <a:chOff x="152400" y="103188"/>
            <a:chExt cx="7543800" cy="6269037"/>
          </a:xfrm>
        </p:grpSpPr>
        <p:sp>
          <p:nvSpPr>
            <p:cNvPr id="40962"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4096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0964"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40965" name="Picture 7" descr="saw-mtr-pbs-oper-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0"/>
              <a:ext cx="34004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descr="saw-mtr-contact-bolcks-o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648200"/>
              <a:ext cx="3048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AutoShape 9">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40968" name="Straight Arrow Connector 11"/>
            <p:cNvCxnSpPr>
              <a:cxnSpLocks noChangeShapeType="1"/>
            </p:cNvCxnSpPr>
            <p:nvPr/>
          </p:nvCxnSpPr>
          <p:spPr bwMode="auto">
            <a:xfrm rot="5400000" flipH="1" flipV="1">
              <a:off x="2971801" y="3429000"/>
              <a:ext cx="7620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969" name="Straight Arrow Connector 13"/>
            <p:cNvCxnSpPr>
              <a:cxnSpLocks noChangeShapeType="1"/>
            </p:cNvCxnSpPr>
            <p:nvPr/>
          </p:nvCxnSpPr>
          <p:spPr bwMode="auto">
            <a:xfrm rot="10800000">
              <a:off x="5105400" y="2971800"/>
              <a:ext cx="1143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970" name="Straight Arrow Connector 16"/>
            <p:cNvCxnSpPr>
              <a:cxnSpLocks noChangeShapeType="1"/>
            </p:cNvCxnSpPr>
            <p:nvPr/>
          </p:nvCxnSpPr>
          <p:spPr bwMode="auto">
            <a:xfrm rot="5400000" flipH="1" flipV="1">
              <a:off x="2781301" y="5676900"/>
              <a:ext cx="8382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971" name="Straight Arrow Connector 18"/>
            <p:cNvCxnSpPr>
              <a:cxnSpLocks noChangeShapeType="1"/>
            </p:cNvCxnSpPr>
            <p:nvPr/>
          </p:nvCxnSpPr>
          <p:spPr bwMode="auto">
            <a:xfrm rot="10800000">
              <a:off x="5486400" y="5257800"/>
              <a:ext cx="838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972" name="TextBox 13"/>
            <p:cNvSpPr txBox="1">
              <a:spLocks noChangeArrowheads="1"/>
            </p:cNvSpPr>
            <p:nvPr/>
          </p:nvSpPr>
          <p:spPr bwMode="auto">
            <a:xfrm>
              <a:off x="3276600" y="37338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005-00391</a:t>
              </a:r>
            </a:p>
          </p:txBody>
        </p:sp>
        <p:sp>
          <p:nvSpPr>
            <p:cNvPr id="40973" name="TextBox 14"/>
            <p:cNvSpPr txBox="1">
              <a:spLocks noChangeArrowheads="1"/>
            </p:cNvSpPr>
            <p:nvPr/>
          </p:nvSpPr>
          <p:spPr bwMode="auto">
            <a:xfrm>
              <a:off x="6172200" y="2819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005-00339</a:t>
              </a:r>
            </a:p>
          </p:txBody>
        </p:sp>
        <p:sp>
          <p:nvSpPr>
            <p:cNvPr id="40974" name="TextBox 15"/>
            <p:cNvSpPr txBox="1">
              <a:spLocks noChangeArrowheads="1"/>
            </p:cNvSpPr>
            <p:nvPr/>
          </p:nvSpPr>
          <p:spPr bwMode="auto">
            <a:xfrm>
              <a:off x="6172200" y="5105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511536</a:t>
              </a:r>
            </a:p>
          </p:txBody>
        </p:sp>
        <p:cxnSp>
          <p:nvCxnSpPr>
            <p:cNvPr id="40975" name="Straight Arrow Connector 18"/>
            <p:cNvCxnSpPr>
              <a:cxnSpLocks noChangeShapeType="1"/>
            </p:cNvCxnSpPr>
            <p:nvPr/>
          </p:nvCxnSpPr>
          <p:spPr bwMode="auto">
            <a:xfrm rot="10800000">
              <a:off x="3505200" y="5105400"/>
              <a:ext cx="1219200" cy="990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976" name="Straight Arrow Connector 18"/>
            <p:cNvCxnSpPr>
              <a:cxnSpLocks noChangeShapeType="1"/>
            </p:cNvCxnSpPr>
            <p:nvPr/>
          </p:nvCxnSpPr>
          <p:spPr bwMode="auto">
            <a:xfrm rot="10800000" flipV="1">
              <a:off x="2819400" y="4344988"/>
              <a:ext cx="685800" cy="6842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977" name="TextBox 21"/>
            <p:cNvSpPr txBox="1">
              <a:spLocks noChangeArrowheads="1"/>
            </p:cNvSpPr>
            <p:nvPr/>
          </p:nvSpPr>
          <p:spPr bwMode="auto">
            <a:xfrm>
              <a:off x="3352800" y="41910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511536</a:t>
              </a:r>
            </a:p>
          </p:txBody>
        </p:sp>
        <p:sp>
          <p:nvSpPr>
            <p:cNvPr id="40978" name="TextBox 22"/>
            <p:cNvSpPr txBox="1">
              <a:spLocks noChangeArrowheads="1"/>
            </p:cNvSpPr>
            <p:nvPr/>
          </p:nvSpPr>
          <p:spPr bwMode="auto">
            <a:xfrm>
              <a:off x="4572000" y="59436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sp>
          <p:nvSpPr>
            <p:cNvPr id="40979" name="TextBox 23"/>
            <p:cNvSpPr txBox="1">
              <a:spLocks noChangeArrowheads="1"/>
            </p:cNvSpPr>
            <p:nvPr/>
          </p:nvSpPr>
          <p:spPr bwMode="auto">
            <a:xfrm>
              <a:off x="2590800" y="60960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511533</a:t>
              </a:r>
            </a:p>
          </p:txBody>
        </p:sp>
        <p:pic>
          <p:nvPicPr>
            <p:cNvPr id="40980" name="Picture 21"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0982"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335963" cy="6297612"/>
            <a:chOff x="152400" y="103188"/>
            <a:chExt cx="8335963" cy="6297612"/>
          </a:xfrm>
        </p:grpSpPr>
        <p:pic>
          <p:nvPicPr>
            <p:cNvPr id="5122" name="Picture 2" descr="machinery 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3" name="Text Box 3"/>
            <p:cNvSpPr txBox="1">
              <a:spLocks noChangeArrowheads="1"/>
            </p:cNvSpPr>
            <p:nvPr/>
          </p:nvSpPr>
          <p:spPr bwMode="auto">
            <a:xfrm>
              <a:off x="2514600" y="5486400"/>
              <a:ext cx="527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This is the web site, click on the machinery tab</a:t>
              </a:r>
            </a:p>
          </p:txBody>
        </p:sp>
        <p:sp>
          <p:nvSpPr>
            <p:cNvPr id="276484" name="AutoShape 4"/>
            <p:cNvSpPr>
              <a:spLocks noChangeArrowheads="1"/>
            </p:cNvSpPr>
            <p:nvPr/>
          </p:nvSpPr>
          <p:spPr bwMode="auto">
            <a:xfrm rot="18123442">
              <a:off x="4488657" y="22169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276485" name="Picture 5" descr="j017402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3276600" y="457200"/>
              <a:ext cx="5211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3200"/>
                <a:t>How to get to the eSTORE</a:t>
              </a:r>
            </a:p>
          </p:txBody>
        </p:sp>
        <p:pic>
          <p:nvPicPr>
            <p:cNvPr id="5127" name="Picture 6"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5129" name="Text Box 5">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grpSp>
    </p:spTree>
  </p:cSld>
  <p:clrMapOvr>
    <a:masterClrMapping/>
  </p:clrMapOvr>
  <p:transition advClick="0" advTm="4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40563" cy="6192837"/>
            <a:chOff x="152400" y="103188"/>
            <a:chExt cx="7040563" cy="6192837"/>
          </a:xfrm>
        </p:grpSpPr>
        <p:sp>
          <p:nvSpPr>
            <p:cNvPr id="41986"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4198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1988"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41989" name="AutoShape 7">
              <a:hlinkClick r:id="rId3"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1990" name="Picture 8" descr="trash-conv-pbs-oper-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9" descr="trash-conv-contact-block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1960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2" name="Straight Arrow Connector 11"/>
            <p:cNvCxnSpPr>
              <a:cxnSpLocks noChangeShapeType="1"/>
            </p:cNvCxnSpPr>
            <p:nvPr/>
          </p:nvCxnSpPr>
          <p:spPr bwMode="auto">
            <a:xfrm rot="16200000" flipV="1">
              <a:off x="3201988" y="2973388"/>
              <a:ext cx="684212" cy="5318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3" name="Straight Arrow Connector 13"/>
            <p:cNvCxnSpPr>
              <a:cxnSpLocks noChangeShapeType="1"/>
            </p:cNvCxnSpPr>
            <p:nvPr/>
          </p:nvCxnSpPr>
          <p:spPr bwMode="auto">
            <a:xfrm rot="10800000">
              <a:off x="4800600" y="2743200"/>
              <a:ext cx="762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4" name="Straight Arrow Connector 15"/>
            <p:cNvCxnSpPr>
              <a:cxnSpLocks noChangeShapeType="1"/>
            </p:cNvCxnSpPr>
            <p:nvPr/>
          </p:nvCxnSpPr>
          <p:spPr bwMode="auto">
            <a:xfrm rot="10800000">
              <a:off x="3352800" y="5029200"/>
              <a:ext cx="1371600" cy="1143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5" name="Straight Arrow Connector 17"/>
            <p:cNvCxnSpPr>
              <a:cxnSpLocks noChangeShapeType="1"/>
            </p:cNvCxnSpPr>
            <p:nvPr/>
          </p:nvCxnSpPr>
          <p:spPr bwMode="auto">
            <a:xfrm rot="10800000">
              <a:off x="4953000" y="5029200"/>
              <a:ext cx="914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6" name="Straight Arrow Connector 17"/>
            <p:cNvCxnSpPr>
              <a:cxnSpLocks noChangeShapeType="1"/>
            </p:cNvCxnSpPr>
            <p:nvPr/>
          </p:nvCxnSpPr>
          <p:spPr bwMode="auto">
            <a:xfrm rot="10800000" flipV="1">
              <a:off x="3048000" y="4267200"/>
              <a:ext cx="7620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1997" name="TextBox 17"/>
            <p:cNvSpPr txBox="1">
              <a:spLocks noChangeArrowheads="1"/>
            </p:cNvSpPr>
            <p:nvPr/>
          </p:nvSpPr>
          <p:spPr bwMode="auto">
            <a:xfrm>
              <a:off x="3581400" y="40386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511533</a:t>
              </a:r>
            </a:p>
          </p:txBody>
        </p:sp>
        <p:sp>
          <p:nvSpPr>
            <p:cNvPr id="41998" name="TextBox 18"/>
            <p:cNvSpPr txBox="1">
              <a:spLocks noChangeArrowheads="1"/>
            </p:cNvSpPr>
            <p:nvPr/>
          </p:nvSpPr>
          <p:spPr bwMode="auto">
            <a:xfrm>
              <a:off x="4495800" y="60198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sp>
          <p:nvSpPr>
            <p:cNvPr id="41999" name="TextBox 19"/>
            <p:cNvSpPr txBox="1">
              <a:spLocks noChangeArrowheads="1"/>
            </p:cNvSpPr>
            <p:nvPr/>
          </p:nvSpPr>
          <p:spPr bwMode="auto">
            <a:xfrm>
              <a:off x="5638800" y="49530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511536</a:t>
              </a:r>
            </a:p>
          </p:txBody>
        </p:sp>
        <p:sp>
          <p:nvSpPr>
            <p:cNvPr id="42000" name="TextBox 20"/>
            <p:cNvSpPr txBox="1">
              <a:spLocks noChangeArrowheads="1"/>
            </p:cNvSpPr>
            <p:nvPr/>
          </p:nvSpPr>
          <p:spPr bwMode="auto">
            <a:xfrm>
              <a:off x="5410200" y="25908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005-00339</a:t>
              </a:r>
            </a:p>
          </p:txBody>
        </p:sp>
        <p:sp>
          <p:nvSpPr>
            <p:cNvPr id="42001" name="TextBox 21"/>
            <p:cNvSpPr txBox="1">
              <a:spLocks noChangeArrowheads="1"/>
            </p:cNvSpPr>
            <p:nvPr/>
          </p:nvSpPr>
          <p:spPr bwMode="auto">
            <a:xfrm>
              <a:off x="3657600" y="35052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005-00391</a:t>
              </a:r>
            </a:p>
          </p:txBody>
        </p:sp>
        <p:pic>
          <p:nvPicPr>
            <p:cNvPr id="42002" name="Picture 19"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2004"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9296400" cy="6507162"/>
            <a:chOff x="152400" y="103188"/>
            <a:chExt cx="9296400" cy="6507162"/>
          </a:xfrm>
        </p:grpSpPr>
        <p:sp>
          <p:nvSpPr>
            <p:cNvPr id="43010"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4301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3012"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43013" name="AutoShape 7">
              <a:hlinkClick r:id="rId3"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3014" name="Picture 8" descr="str-ang-ssl-and-pb-oper-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05000"/>
              <a:ext cx="2743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0" descr="lower-ssl-cont-blk-oper-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733800"/>
              <a:ext cx="8286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1" descr="clamp-infeed-contact-b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486400"/>
              <a:ext cx="914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2" descr="upper-ssl-cont-blk-oper-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752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8" name="Straight Arrow Connector 13"/>
            <p:cNvCxnSpPr>
              <a:cxnSpLocks noChangeShapeType="1"/>
            </p:cNvCxnSpPr>
            <p:nvPr/>
          </p:nvCxnSpPr>
          <p:spPr bwMode="auto">
            <a:xfrm>
              <a:off x="6705600" y="2743200"/>
              <a:ext cx="1143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19" name="Straight Arrow Connector 15"/>
            <p:cNvCxnSpPr>
              <a:cxnSpLocks noChangeShapeType="1"/>
            </p:cNvCxnSpPr>
            <p:nvPr/>
          </p:nvCxnSpPr>
          <p:spPr bwMode="auto">
            <a:xfrm flipV="1">
              <a:off x="7086600" y="4572000"/>
              <a:ext cx="11430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20" name="Straight Arrow Connector 17"/>
            <p:cNvCxnSpPr>
              <a:cxnSpLocks noChangeShapeType="1"/>
            </p:cNvCxnSpPr>
            <p:nvPr/>
          </p:nvCxnSpPr>
          <p:spPr bwMode="auto">
            <a:xfrm rot="10800000" flipV="1">
              <a:off x="4648200" y="4421188"/>
              <a:ext cx="1295400" cy="1508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21" name="Straight Arrow Connector 20"/>
            <p:cNvCxnSpPr>
              <a:cxnSpLocks noChangeShapeType="1"/>
            </p:cNvCxnSpPr>
            <p:nvPr/>
          </p:nvCxnSpPr>
          <p:spPr bwMode="auto">
            <a:xfrm rot="10800000" flipV="1">
              <a:off x="4114800" y="2743200"/>
              <a:ext cx="16002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22" name="Straight Arrow Connector 22"/>
            <p:cNvCxnSpPr>
              <a:cxnSpLocks noChangeShapeType="1"/>
            </p:cNvCxnSpPr>
            <p:nvPr/>
          </p:nvCxnSpPr>
          <p:spPr bwMode="auto">
            <a:xfrm rot="10800000">
              <a:off x="3276600" y="4953000"/>
              <a:ext cx="10668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23" name="Straight Arrow Connector 24"/>
            <p:cNvCxnSpPr>
              <a:cxnSpLocks noChangeShapeType="1"/>
            </p:cNvCxnSpPr>
            <p:nvPr/>
          </p:nvCxnSpPr>
          <p:spPr bwMode="auto">
            <a:xfrm rot="10800000">
              <a:off x="3048000" y="6248400"/>
              <a:ext cx="1295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24" name="TextBox 17"/>
            <p:cNvSpPr txBox="1">
              <a:spLocks noChangeArrowheads="1"/>
            </p:cNvSpPr>
            <p:nvPr/>
          </p:nvSpPr>
          <p:spPr bwMode="auto">
            <a:xfrm>
              <a:off x="4267200" y="54864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005-00337</a:t>
              </a:r>
            </a:p>
          </p:txBody>
        </p:sp>
        <p:sp>
          <p:nvSpPr>
            <p:cNvPr id="43025" name="TextBox 18"/>
            <p:cNvSpPr txBox="1">
              <a:spLocks noChangeArrowheads="1"/>
            </p:cNvSpPr>
            <p:nvPr/>
          </p:nvSpPr>
          <p:spPr bwMode="auto">
            <a:xfrm>
              <a:off x="4191000" y="60960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sp>
          <p:nvSpPr>
            <p:cNvPr id="43026" name="TextBox 20"/>
            <p:cNvSpPr txBox="1">
              <a:spLocks noChangeArrowheads="1"/>
            </p:cNvSpPr>
            <p:nvPr/>
          </p:nvSpPr>
          <p:spPr bwMode="auto">
            <a:xfrm>
              <a:off x="5638800" y="48006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511534</a:t>
              </a:r>
            </a:p>
          </p:txBody>
        </p:sp>
        <p:sp>
          <p:nvSpPr>
            <p:cNvPr id="43027" name="TextBox 21"/>
            <p:cNvSpPr txBox="1">
              <a:spLocks noChangeArrowheads="1"/>
            </p:cNvSpPr>
            <p:nvPr/>
          </p:nvSpPr>
          <p:spPr bwMode="auto">
            <a:xfrm>
              <a:off x="5410200" y="25908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511538</a:t>
              </a:r>
            </a:p>
            <a:p>
              <a:pPr algn="ctr" eaLnBrk="1" hangingPunct="1"/>
              <a:r>
                <a:rPr lang="en-US" altLang="en-US"/>
                <a:t>assembly</a:t>
              </a:r>
            </a:p>
          </p:txBody>
        </p:sp>
        <p:sp>
          <p:nvSpPr>
            <p:cNvPr id="43028" name="TextBox 22"/>
            <p:cNvSpPr txBox="1">
              <a:spLocks noChangeArrowheads="1"/>
            </p:cNvSpPr>
            <p:nvPr/>
          </p:nvSpPr>
          <p:spPr bwMode="auto">
            <a:xfrm>
              <a:off x="5791200" y="42672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511539</a:t>
              </a:r>
            </a:p>
          </p:txBody>
        </p:sp>
        <p:cxnSp>
          <p:nvCxnSpPr>
            <p:cNvPr id="43029" name="Straight Arrow Connector 15"/>
            <p:cNvCxnSpPr>
              <a:cxnSpLocks noChangeShapeType="1"/>
            </p:cNvCxnSpPr>
            <p:nvPr/>
          </p:nvCxnSpPr>
          <p:spPr bwMode="auto">
            <a:xfrm flipV="1">
              <a:off x="7086600" y="4800600"/>
              <a:ext cx="16002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3030" name="Picture 23"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1" name="Text Box 5">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3032"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367713" cy="6156325"/>
            <a:chOff x="152400" y="103188"/>
            <a:chExt cx="8367713" cy="6156325"/>
          </a:xfrm>
        </p:grpSpPr>
        <p:sp>
          <p:nvSpPr>
            <p:cNvPr id="44034" name="Text Box 2"/>
            <p:cNvSpPr txBox="1">
              <a:spLocks noChangeArrowheads="1"/>
            </p:cNvSpPr>
            <p:nvPr/>
          </p:nvSpPr>
          <p:spPr bwMode="auto">
            <a:xfrm>
              <a:off x="4435475" y="609600"/>
              <a:ext cx="275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Operator Console</a:t>
              </a:r>
            </a:p>
          </p:txBody>
        </p:sp>
        <p:sp>
          <p:nvSpPr>
            <p:cNvPr id="4403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4036"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44037" name="AutoShape 7">
              <a:hlinkClick r:id="rId3"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4038" name="Picture 8" descr="miser-co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52600"/>
              <a:ext cx="1485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descr="key-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181600"/>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10"/>
            <p:cNvSpPr txBox="1">
              <a:spLocks noChangeArrowheads="1"/>
            </p:cNvSpPr>
            <p:nvPr/>
          </p:nvSpPr>
          <p:spPr bwMode="auto">
            <a:xfrm>
              <a:off x="6934200" y="5029200"/>
              <a:ext cx="1585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Monitor Not Shown</a:t>
              </a:r>
            </a:p>
          </p:txBody>
        </p:sp>
        <p:cxnSp>
          <p:nvCxnSpPr>
            <p:cNvPr id="44041" name="Straight Arrow Connector 12"/>
            <p:cNvCxnSpPr>
              <a:cxnSpLocks noChangeShapeType="1"/>
            </p:cNvCxnSpPr>
            <p:nvPr/>
          </p:nvCxnSpPr>
          <p:spPr bwMode="auto">
            <a:xfrm rot="10800000">
              <a:off x="3429000" y="3200400"/>
              <a:ext cx="1219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4042" name="Straight Arrow Connector 15"/>
            <p:cNvCxnSpPr>
              <a:cxnSpLocks noChangeShapeType="1"/>
            </p:cNvCxnSpPr>
            <p:nvPr/>
          </p:nvCxnSpPr>
          <p:spPr bwMode="auto">
            <a:xfrm rot="10800000">
              <a:off x="4724400" y="5791200"/>
              <a:ext cx="914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4043" name="TextBox 12"/>
            <p:cNvSpPr txBox="1">
              <a:spLocks noChangeArrowheads="1"/>
            </p:cNvSpPr>
            <p:nvPr/>
          </p:nvSpPr>
          <p:spPr bwMode="auto">
            <a:xfrm>
              <a:off x="5410200" y="56388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504567</a:t>
              </a:r>
            </a:p>
          </p:txBody>
        </p:sp>
        <p:sp>
          <p:nvSpPr>
            <p:cNvPr id="44044" name="TextBox 13"/>
            <p:cNvSpPr txBox="1">
              <a:spLocks noChangeArrowheads="1"/>
            </p:cNvSpPr>
            <p:nvPr/>
          </p:nvSpPr>
          <p:spPr bwMode="auto">
            <a:xfrm>
              <a:off x="4572000" y="30480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504692 PC</a:t>
              </a:r>
            </a:p>
          </p:txBody>
        </p:sp>
        <p:cxnSp>
          <p:nvCxnSpPr>
            <p:cNvPr id="44045" name="Straight Arrow Connector 12"/>
            <p:cNvCxnSpPr>
              <a:cxnSpLocks noChangeShapeType="1"/>
            </p:cNvCxnSpPr>
            <p:nvPr/>
          </p:nvCxnSpPr>
          <p:spPr bwMode="auto">
            <a:xfrm rot="10800000" flipV="1">
              <a:off x="2971800" y="3733800"/>
              <a:ext cx="18288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4046" name="TextBox 17"/>
            <p:cNvSpPr txBox="1">
              <a:spLocks noChangeArrowheads="1"/>
            </p:cNvSpPr>
            <p:nvPr/>
          </p:nvSpPr>
          <p:spPr bwMode="auto">
            <a:xfrm>
              <a:off x="4648200" y="3581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005-03762</a:t>
              </a:r>
            </a:p>
            <a:p>
              <a:pPr algn="ctr" eaLnBrk="1" hangingPunct="1"/>
              <a:r>
                <a:rPr lang="en-US" altLang="en-US"/>
                <a:t>Com Card</a:t>
              </a:r>
            </a:p>
          </p:txBody>
        </p:sp>
        <p:cxnSp>
          <p:nvCxnSpPr>
            <p:cNvPr id="44047" name="Straight Arrow Connector 12"/>
            <p:cNvCxnSpPr>
              <a:cxnSpLocks noChangeShapeType="1"/>
            </p:cNvCxnSpPr>
            <p:nvPr/>
          </p:nvCxnSpPr>
          <p:spPr bwMode="auto">
            <a:xfrm rot="10800000" flipV="1">
              <a:off x="3124200" y="4267200"/>
              <a:ext cx="17526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4048" name="TextBox 20"/>
            <p:cNvSpPr txBox="1">
              <a:spLocks noChangeArrowheads="1"/>
            </p:cNvSpPr>
            <p:nvPr/>
          </p:nvSpPr>
          <p:spPr bwMode="auto">
            <a:xfrm>
              <a:off x="4724400" y="403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005-03764</a:t>
              </a:r>
            </a:p>
            <a:p>
              <a:pPr algn="ctr" eaLnBrk="1" hangingPunct="1"/>
              <a:r>
                <a:rPr lang="en-US" altLang="en-US"/>
                <a:t>I/O Card</a:t>
              </a:r>
            </a:p>
          </p:txBody>
        </p:sp>
        <p:pic>
          <p:nvPicPr>
            <p:cNvPr id="44049" name="Picture 18"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4051"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6411912"/>
            <a:chOff x="152400" y="103188"/>
            <a:chExt cx="8763000" cy="6411912"/>
          </a:xfrm>
        </p:grpSpPr>
        <p:sp>
          <p:nvSpPr>
            <p:cNvPr id="45058" name="Text Box 2"/>
            <p:cNvSpPr txBox="1">
              <a:spLocks noChangeArrowheads="1"/>
            </p:cNvSpPr>
            <p:nvPr/>
          </p:nvSpPr>
          <p:spPr bwMode="auto">
            <a:xfrm>
              <a:off x="4154488" y="609600"/>
              <a:ext cx="335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 Main</a:t>
              </a:r>
            </a:p>
          </p:txBody>
        </p:sp>
        <p:sp>
          <p:nvSpPr>
            <p:cNvPr id="4505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5060"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45061" name="Picture 8" descr="main-elect-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descr="miser-be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114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outfeed-conv-long-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6764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1" descr="outfeed-attach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038600"/>
              <a:ext cx="1981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AutoShape 12">
              <a:hlinkClick r:id="rId7" action="ppaction://hlinksldjump" highlightClick="1"/>
            </p:cNvPr>
            <p:cNvSpPr>
              <a:spLocks noChangeArrowheads="1"/>
            </p:cNvSpPr>
            <p:nvPr/>
          </p:nvSpPr>
          <p:spPr bwMode="auto">
            <a:xfrm>
              <a:off x="3124200" y="2286000"/>
              <a:ext cx="1042988" cy="2809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5066" name="AutoShape 13">
              <a:hlinkClick r:id="rId8" action="ppaction://hlinksldjump" highlightClick="1"/>
            </p:cNvPr>
            <p:cNvSpPr>
              <a:spLocks noChangeArrowheads="1"/>
            </p:cNvSpPr>
            <p:nvPr/>
          </p:nvSpPr>
          <p:spPr bwMode="auto">
            <a:xfrm>
              <a:off x="2971800" y="5562600"/>
              <a:ext cx="762000" cy="4333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5067" name="AutoShape 14">
              <a:hlinkClick r:id="rId9" action="ppaction://hlinksldjump" highlightClick="1"/>
            </p:cNvPr>
            <p:cNvSpPr>
              <a:spLocks noChangeArrowheads="1"/>
            </p:cNvSpPr>
            <p:nvPr/>
          </p:nvSpPr>
          <p:spPr bwMode="auto">
            <a:xfrm>
              <a:off x="7467600" y="2590800"/>
              <a:ext cx="685800" cy="8143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5068" name="AutoShape 15">
              <a:hlinkClick r:id="rId10" action="ppaction://hlinksldjump" highlightClick="1"/>
            </p:cNvPr>
            <p:cNvSpPr>
              <a:spLocks noChangeArrowheads="1"/>
            </p:cNvSpPr>
            <p:nvPr/>
          </p:nvSpPr>
          <p:spPr bwMode="auto">
            <a:xfrm>
              <a:off x="7543800" y="5029200"/>
              <a:ext cx="533400" cy="5334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5069" name="AutoShape 16">
              <a:hlinkClick r:id="rId11" action="ppaction://hlinksldjump" highlightClick="1"/>
            </p:cNvPr>
            <p:cNvSpPr>
              <a:spLocks noChangeArrowheads="1"/>
            </p:cNvSpPr>
            <p:nvPr/>
          </p:nvSpPr>
          <p:spPr bwMode="auto">
            <a:xfrm>
              <a:off x="2895600" y="4648200"/>
              <a:ext cx="1066800" cy="5857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5070" name="Rectangle 15"/>
            <p:cNvSpPr>
              <a:spLocks noChangeArrowheads="1"/>
            </p:cNvSpPr>
            <p:nvPr/>
          </p:nvSpPr>
          <p:spPr bwMode="auto">
            <a:xfrm>
              <a:off x="2362200" y="37338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Click on the cover where the part you need is located</a:t>
              </a:r>
            </a:p>
            <a:p>
              <a:pPr algn="ctr" eaLnBrk="1" hangingPunct="1"/>
              <a:endParaRPr lang="en-US" altLang="en-US"/>
            </a:p>
          </p:txBody>
        </p:sp>
        <p:pic>
          <p:nvPicPr>
            <p:cNvPr id="45071" name="Picture 16" descr="MiTek3.0.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5">
              <a:hlinkClick r:id="rId1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5073" name="Text Box 4">
              <a:hlinkClick r:id="rId14"/>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86800" cy="6545262"/>
            <a:chOff x="152400" y="103188"/>
            <a:chExt cx="8686800" cy="6545262"/>
          </a:xfrm>
        </p:grpSpPr>
        <p:sp>
          <p:nvSpPr>
            <p:cNvPr id="46082" name="Text Box 2"/>
            <p:cNvSpPr txBox="1">
              <a:spLocks noChangeArrowheads="1"/>
            </p:cNvSpPr>
            <p:nvPr/>
          </p:nvSpPr>
          <p:spPr bwMode="auto">
            <a:xfrm>
              <a:off x="4540250"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4608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6084"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46085" name="AutoShape 7">
              <a:hlinkClick r:id="rId3"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6086" name="Picture 8" descr="incoming-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76400"/>
              <a:ext cx="308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9" descr="air-val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49580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0" descr="main-elect-b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6002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11"/>
            <p:cNvSpPr>
              <a:spLocks noChangeArrowheads="1"/>
            </p:cNvSpPr>
            <p:nvPr/>
          </p:nvSpPr>
          <p:spPr bwMode="auto">
            <a:xfrm>
              <a:off x="7315200" y="2057400"/>
              <a:ext cx="914400" cy="304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46090" name="Straight Arrow Connector 13"/>
            <p:cNvCxnSpPr>
              <a:cxnSpLocks noChangeShapeType="1"/>
            </p:cNvCxnSpPr>
            <p:nvPr/>
          </p:nvCxnSpPr>
          <p:spPr bwMode="auto">
            <a:xfrm rot="10800000">
              <a:off x="5486400" y="1752600"/>
              <a:ext cx="18288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6091" name="Straight Arrow Connector 15"/>
            <p:cNvCxnSpPr>
              <a:cxnSpLocks noChangeShapeType="1"/>
            </p:cNvCxnSpPr>
            <p:nvPr/>
          </p:nvCxnSpPr>
          <p:spPr bwMode="auto">
            <a:xfrm rot="5400000" flipH="1" flipV="1">
              <a:off x="1982788" y="3275012"/>
              <a:ext cx="13716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6092" name="Straight Arrow Connector 21"/>
            <p:cNvCxnSpPr>
              <a:cxnSpLocks noChangeShapeType="1"/>
            </p:cNvCxnSpPr>
            <p:nvPr/>
          </p:nvCxnSpPr>
          <p:spPr bwMode="auto">
            <a:xfrm rot="10800000">
              <a:off x="4648200" y="5410200"/>
              <a:ext cx="17526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6093" name="Straight Arrow Connector 23"/>
            <p:cNvCxnSpPr>
              <a:cxnSpLocks noChangeShapeType="1"/>
            </p:cNvCxnSpPr>
            <p:nvPr/>
          </p:nvCxnSpPr>
          <p:spPr bwMode="auto">
            <a:xfrm rot="10800000">
              <a:off x="3430588" y="5868988"/>
              <a:ext cx="2741612" cy="746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6094" name="Straight Arrow Connector 25"/>
            <p:cNvCxnSpPr>
              <a:cxnSpLocks noChangeShapeType="1"/>
            </p:cNvCxnSpPr>
            <p:nvPr/>
          </p:nvCxnSpPr>
          <p:spPr bwMode="auto">
            <a:xfrm rot="10800000">
              <a:off x="5334000" y="5257800"/>
              <a:ext cx="685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6095" name="Straight Arrow Connector 38"/>
            <p:cNvCxnSpPr>
              <a:cxnSpLocks noChangeShapeType="1"/>
            </p:cNvCxnSpPr>
            <p:nvPr/>
          </p:nvCxnSpPr>
          <p:spPr bwMode="auto">
            <a:xfrm rot="10800000" flipV="1">
              <a:off x="4495800" y="4419600"/>
              <a:ext cx="18288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096" name="TextBox 22"/>
            <p:cNvSpPr txBox="1">
              <a:spLocks noChangeArrowheads="1"/>
            </p:cNvSpPr>
            <p:nvPr/>
          </p:nvSpPr>
          <p:spPr bwMode="auto">
            <a:xfrm>
              <a:off x="6019800" y="42672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005-03425</a:t>
              </a:r>
            </a:p>
            <a:p>
              <a:pPr algn="ctr" eaLnBrk="1" hangingPunct="1"/>
              <a:r>
                <a:rPr lang="en-US" altLang="en-US" sz="1000"/>
                <a:t>Gage</a:t>
              </a:r>
            </a:p>
          </p:txBody>
        </p:sp>
        <p:sp>
          <p:nvSpPr>
            <p:cNvPr id="46097" name="TextBox 23"/>
            <p:cNvSpPr txBox="1">
              <a:spLocks noChangeArrowheads="1"/>
            </p:cNvSpPr>
            <p:nvPr/>
          </p:nvSpPr>
          <p:spPr bwMode="auto">
            <a:xfrm>
              <a:off x="5867400" y="51054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005-01653 Air</a:t>
              </a:r>
            </a:p>
            <a:p>
              <a:pPr algn="ctr" eaLnBrk="1" hangingPunct="1"/>
              <a:r>
                <a:rPr lang="en-US" altLang="en-US" sz="1000"/>
                <a:t>Pressure Sensor</a:t>
              </a:r>
            </a:p>
          </p:txBody>
        </p:sp>
        <p:sp>
          <p:nvSpPr>
            <p:cNvPr id="46098" name="TextBox 25"/>
            <p:cNvSpPr txBox="1">
              <a:spLocks noChangeArrowheads="1"/>
            </p:cNvSpPr>
            <p:nvPr/>
          </p:nvSpPr>
          <p:spPr bwMode="auto">
            <a:xfrm>
              <a:off x="5943600" y="57912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005-03417 Valve</a:t>
              </a:r>
            </a:p>
          </p:txBody>
        </p:sp>
        <p:sp>
          <p:nvSpPr>
            <p:cNvPr id="46099" name="TextBox 28"/>
            <p:cNvSpPr txBox="1">
              <a:spLocks noChangeArrowheads="1"/>
            </p:cNvSpPr>
            <p:nvPr/>
          </p:nvSpPr>
          <p:spPr bwMode="auto">
            <a:xfrm>
              <a:off x="2057400" y="39624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005-03505</a:t>
              </a:r>
            </a:p>
            <a:p>
              <a:pPr algn="ctr" eaLnBrk="1" hangingPunct="1"/>
              <a:r>
                <a:rPr lang="en-US" altLang="en-US" sz="1000"/>
                <a:t>Air Shut Off</a:t>
              </a:r>
            </a:p>
          </p:txBody>
        </p:sp>
        <p:cxnSp>
          <p:nvCxnSpPr>
            <p:cNvPr id="46100" name="Straight Arrow Connector 15"/>
            <p:cNvCxnSpPr>
              <a:cxnSpLocks noChangeShapeType="1"/>
            </p:cNvCxnSpPr>
            <p:nvPr/>
          </p:nvCxnSpPr>
          <p:spPr bwMode="auto">
            <a:xfrm rot="16200000" flipV="1">
              <a:off x="2628900" y="2933700"/>
              <a:ext cx="1219200" cy="228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101" name="TextBox 32"/>
            <p:cNvSpPr txBox="1">
              <a:spLocks noChangeArrowheads="1"/>
            </p:cNvSpPr>
            <p:nvPr/>
          </p:nvSpPr>
          <p:spPr bwMode="auto">
            <a:xfrm>
              <a:off x="3124200" y="35814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005-03502</a:t>
              </a:r>
            </a:p>
            <a:p>
              <a:pPr algn="ctr" eaLnBrk="1" hangingPunct="1"/>
              <a:r>
                <a:rPr lang="en-US" altLang="en-US" sz="1000"/>
                <a:t>Regulator</a:t>
              </a:r>
            </a:p>
          </p:txBody>
        </p:sp>
        <p:cxnSp>
          <p:nvCxnSpPr>
            <p:cNvPr id="46102" name="Straight Arrow Connector 15"/>
            <p:cNvCxnSpPr>
              <a:cxnSpLocks noChangeShapeType="1"/>
            </p:cNvCxnSpPr>
            <p:nvPr/>
          </p:nvCxnSpPr>
          <p:spPr bwMode="auto">
            <a:xfrm rot="16200000" flipV="1">
              <a:off x="3848100" y="2552700"/>
              <a:ext cx="990600" cy="914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103" name="TextBox 36"/>
            <p:cNvSpPr txBox="1">
              <a:spLocks noChangeArrowheads="1"/>
            </p:cNvSpPr>
            <p:nvPr/>
          </p:nvSpPr>
          <p:spPr bwMode="auto">
            <a:xfrm>
              <a:off x="4572000" y="34290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005-03506</a:t>
              </a:r>
            </a:p>
            <a:p>
              <a:pPr algn="ctr" eaLnBrk="1" hangingPunct="1"/>
              <a:r>
                <a:rPr lang="en-US" altLang="en-US" sz="1000"/>
                <a:t>Air Dump</a:t>
              </a:r>
            </a:p>
          </p:txBody>
        </p:sp>
        <p:sp>
          <p:nvSpPr>
            <p:cNvPr id="46104" name="TextBox 39"/>
            <p:cNvSpPr txBox="1">
              <a:spLocks noChangeArrowheads="1"/>
            </p:cNvSpPr>
            <p:nvPr/>
          </p:nvSpPr>
          <p:spPr bwMode="auto">
            <a:xfrm>
              <a:off x="6248400" y="5486400"/>
              <a:ext cx="160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005-01655 Coil</a:t>
              </a:r>
            </a:p>
          </p:txBody>
        </p:sp>
        <p:cxnSp>
          <p:nvCxnSpPr>
            <p:cNvPr id="46105" name="Straight Arrow Connector 38"/>
            <p:cNvCxnSpPr>
              <a:cxnSpLocks noChangeShapeType="1"/>
            </p:cNvCxnSpPr>
            <p:nvPr/>
          </p:nvCxnSpPr>
          <p:spPr bwMode="auto">
            <a:xfrm rot="10800000" flipV="1">
              <a:off x="3733800" y="4038600"/>
              <a:ext cx="18288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6106" name="Straight Arrow Connector 21"/>
            <p:cNvCxnSpPr>
              <a:cxnSpLocks noChangeShapeType="1"/>
            </p:cNvCxnSpPr>
            <p:nvPr/>
          </p:nvCxnSpPr>
          <p:spPr bwMode="auto">
            <a:xfrm rot="10800000">
              <a:off x="5410200" y="6172200"/>
              <a:ext cx="16002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107" name="TextBox 25"/>
            <p:cNvSpPr txBox="1">
              <a:spLocks noChangeArrowheads="1"/>
            </p:cNvSpPr>
            <p:nvPr/>
          </p:nvSpPr>
          <p:spPr bwMode="auto">
            <a:xfrm>
              <a:off x="6858000" y="62484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005-03508</a:t>
              </a:r>
            </a:p>
            <a:p>
              <a:pPr algn="ctr" eaLnBrk="1" hangingPunct="1"/>
              <a:r>
                <a:rPr lang="en-US" altLang="en-US" sz="1000"/>
                <a:t>Exhaust Muffler</a:t>
              </a:r>
            </a:p>
          </p:txBody>
        </p:sp>
        <p:sp>
          <p:nvSpPr>
            <p:cNvPr id="46108" name="TextBox 22"/>
            <p:cNvSpPr txBox="1">
              <a:spLocks noChangeArrowheads="1"/>
            </p:cNvSpPr>
            <p:nvPr/>
          </p:nvSpPr>
          <p:spPr bwMode="auto">
            <a:xfrm>
              <a:off x="5257800" y="38862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005-03426 Regulator</a:t>
              </a:r>
            </a:p>
          </p:txBody>
        </p:sp>
        <p:pic>
          <p:nvPicPr>
            <p:cNvPr id="46109" name="Picture 30"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0" name="Text Box 5">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6111"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5962650"/>
            <a:chOff x="152400" y="103188"/>
            <a:chExt cx="8763000" cy="5962650"/>
          </a:xfrm>
        </p:grpSpPr>
        <p:sp>
          <p:nvSpPr>
            <p:cNvPr id="47106" name="Text Box 2"/>
            <p:cNvSpPr txBox="1">
              <a:spLocks noChangeArrowheads="1"/>
            </p:cNvSpPr>
            <p:nvPr/>
          </p:nvSpPr>
          <p:spPr bwMode="auto">
            <a:xfrm>
              <a:off x="4540250"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4710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7108"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7109"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47110"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7111" name="Picture 10" descr="inker-r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09800"/>
              <a:ext cx="2400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1" descr="miser-bev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002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12"/>
            <p:cNvSpPr>
              <a:spLocks noChangeArrowheads="1"/>
            </p:cNvSpPr>
            <p:nvPr/>
          </p:nvSpPr>
          <p:spPr bwMode="auto">
            <a:xfrm>
              <a:off x="6858000" y="2971800"/>
              <a:ext cx="9144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47114" name="Straight Arrow Connector 12"/>
            <p:cNvCxnSpPr>
              <a:cxnSpLocks noChangeShapeType="1"/>
            </p:cNvCxnSpPr>
            <p:nvPr/>
          </p:nvCxnSpPr>
          <p:spPr bwMode="auto">
            <a:xfrm rot="10800000">
              <a:off x="4724400" y="2971800"/>
              <a:ext cx="2133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15" name="Straight Arrow Connector 14"/>
            <p:cNvCxnSpPr>
              <a:cxnSpLocks noChangeShapeType="1"/>
            </p:cNvCxnSpPr>
            <p:nvPr/>
          </p:nvCxnSpPr>
          <p:spPr bwMode="auto">
            <a:xfrm rot="10800000" flipV="1">
              <a:off x="4191000" y="2286000"/>
              <a:ext cx="7620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16" name="Straight Arrow Connector 16"/>
            <p:cNvCxnSpPr>
              <a:cxnSpLocks noChangeShapeType="1"/>
            </p:cNvCxnSpPr>
            <p:nvPr/>
          </p:nvCxnSpPr>
          <p:spPr bwMode="auto">
            <a:xfrm rot="16200000" flipV="1">
              <a:off x="3581400" y="3276600"/>
              <a:ext cx="1600200" cy="1143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17" name="Straight Arrow Connector 18"/>
            <p:cNvCxnSpPr>
              <a:cxnSpLocks noChangeShapeType="1"/>
            </p:cNvCxnSpPr>
            <p:nvPr/>
          </p:nvCxnSpPr>
          <p:spPr bwMode="auto">
            <a:xfrm rot="10800000">
              <a:off x="3124200" y="3505200"/>
              <a:ext cx="1828800" cy="1143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18" name="Straight Arrow Connector 20"/>
            <p:cNvCxnSpPr>
              <a:cxnSpLocks noChangeShapeType="1"/>
            </p:cNvCxnSpPr>
            <p:nvPr/>
          </p:nvCxnSpPr>
          <p:spPr bwMode="auto">
            <a:xfrm rot="10800000">
              <a:off x="2820988" y="3963988"/>
              <a:ext cx="2132012" cy="6842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19" name="TextBox 15"/>
            <p:cNvSpPr txBox="1">
              <a:spLocks noChangeArrowheads="1"/>
            </p:cNvSpPr>
            <p:nvPr/>
          </p:nvSpPr>
          <p:spPr bwMode="auto">
            <a:xfrm>
              <a:off x="6781800" y="53340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Complete Assembly #005-04461</a:t>
              </a:r>
            </a:p>
          </p:txBody>
        </p:sp>
        <p:sp>
          <p:nvSpPr>
            <p:cNvPr id="47120" name="TextBox 17"/>
            <p:cNvSpPr txBox="1">
              <a:spLocks noChangeArrowheads="1"/>
            </p:cNvSpPr>
            <p:nvPr/>
          </p:nvSpPr>
          <p:spPr bwMode="auto">
            <a:xfrm>
              <a:off x="4876800" y="2133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005-04462</a:t>
              </a:r>
            </a:p>
            <a:p>
              <a:pPr algn="ctr" eaLnBrk="1" hangingPunct="1"/>
              <a:r>
                <a:rPr lang="en-US" altLang="en-US"/>
                <a:t>Relief Valve</a:t>
              </a:r>
            </a:p>
          </p:txBody>
        </p:sp>
        <p:sp>
          <p:nvSpPr>
            <p:cNvPr id="47121" name="TextBox 22"/>
            <p:cNvSpPr txBox="1">
              <a:spLocks noChangeArrowheads="1"/>
            </p:cNvSpPr>
            <p:nvPr/>
          </p:nvSpPr>
          <p:spPr bwMode="auto">
            <a:xfrm>
              <a:off x="4876800" y="4495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005-04461</a:t>
              </a:r>
            </a:p>
            <a:p>
              <a:pPr algn="ctr" eaLnBrk="1" hangingPunct="1"/>
              <a:r>
                <a:rPr lang="en-US" altLang="en-US"/>
                <a:t>Regulator Assy</a:t>
              </a:r>
            </a:p>
          </p:txBody>
        </p:sp>
        <p:cxnSp>
          <p:nvCxnSpPr>
            <p:cNvPr id="47122" name="Straight Arrow Connector 16"/>
            <p:cNvCxnSpPr>
              <a:cxnSpLocks noChangeShapeType="1"/>
            </p:cNvCxnSpPr>
            <p:nvPr/>
          </p:nvCxnSpPr>
          <p:spPr bwMode="auto">
            <a:xfrm rot="16200000" flipV="1">
              <a:off x="3848100" y="3543300"/>
              <a:ext cx="1066800" cy="990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123" name="Picture 19"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36000" cy="5962650"/>
            <a:chOff x="152400" y="103188"/>
            <a:chExt cx="8636000" cy="5962650"/>
          </a:xfrm>
        </p:grpSpPr>
        <p:sp>
          <p:nvSpPr>
            <p:cNvPr id="48130" name="Text Box 2"/>
            <p:cNvSpPr txBox="1">
              <a:spLocks noChangeArrowheads="1"/>
            </p:cNvSpPr>
            <p:nvPr/>
          </p:nvSpPr>
          <p:spPr bwMode="auto">
            <a:xfrm>
              <a:off x="4540250"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4813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8132"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8133"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48134"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8135" name="Picture 8" descr="outfeed-air-motor-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905000"/>
              <a:ext cx="2057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9" descr="outfeed-conv-long-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6764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Rectangle 10"/>
            <p:cNvSpPr>
              <a:spLocks noChangeArrowheads="1"/>
            </p:cNvSpPr>
            <p:nvPr/>
          </p:nvSpPr>
          <p:spPr bwMode="auto">
            <a:xfrm>
              <a:off x="8001000" y="2514600"/>
              <a:ext cx="533400" cy="533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48138" name="Straight Arrow Connector 12"/>
            <p:cNvCxnSpPr>
              <a:cxnSpLocks noChangeShapeType="1"/>
            </p:cNvCxnSpPr>
            <p:nvPr/>
          </p:nvCxnSpPr>
          <p:spPr bwMode="auto">
            <a:xfrm rot="10800000" flipV="1">
              <a:off x="4495800" y="2514600"/>
              <a:ext cx="35052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8139" name="Straight Arrow Connector 14"/>
            <p:cNvCxnSpPr>
              <a:cxnSpLocks noChangeShapeType="1"/>
            </p:cNvCxnSpPr>
            <p:nvPr/>
          </p:nvCxnSpPr>
          <p:spPr bwMode="auto">
            <a:xfrm rot="10800000" flipV="1">
              <a:off x="2819400" y="3429000"/>
              <a:ext cx="21336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8140" name="Straight Arrow Connector 17"/>
            <p:cNvCxnSpPr>
              <a:cxnSpLocks noChangeShapeType="1"/>
            </p:cNvCxnSpPr>
            <p:nvPr/>
          </p:nvCxnSpPr>
          <p:spPr bwMode="auto">
            <a:xfrm rot="10800000">
              <a:off x="3276600" y="4876800"/>
              <a:ext cx="1600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8141" name="Straight Arrow Connector 19"/>
            <p:cNvCxnSpPr>
              <a:cxnSpLocks noChangeShapeType="1"/>
            </p:cNvCxnSpPr>
            <p:nvPr/>
          </p:nvCxnSpPr>
          <p:spPr bwMode="auto">
            <a:xfrm rot="10800000">
              <a:off x="3505200" y="5410200"/>
              <a:ext cx="1295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8142" name="TextBox 25"/>
            <p:cNvSpPr txBox="1">
              <a:spLocks noChangeArrowheads="1"/>
            </p:cNvSpPr>
            <p:nvPr/>
          </p:nvSpPr>
          <p:spPr bwMode="auto">
            <a:xfrm>
              <a:off x="4724400" y="52578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005-03417 Valve</a:t>
              </a:r>
            </a:p>
          </p:txBody>
        </p:sp>
        <p:cxnSp>
          <p:nvCxnSpPr>
            <p:cNvPr id="48143" name="Straight Arrow Connector 19"/>
            <p:cNvCxnSpPr>
              <a:cxnSpLocks noChangeShapeType="1"/>
            </p:cNvCxnSpPr>
            <p:nvPr/>
          </p:nvCxnSpPr>
          <p:spPr bwMode="auto">
            <a:xfrm rot="10800000">
              <a:off x="4038600" y="5791200"/>
              <a:ext cx="1295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8144" name="TextBox 39"/>
            <p:cNvSpPr txBox="1">
              <a:spLocks noChangeArrowheads="1"/>
            </p:cNvSpPr>
            <p:nvPr/>
          </p:nvSpPr>
          <p:spPr bwMode="auto">
            <a:xfrm>
              <a:off x="5105400" y="56388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005-01655</a:t>
              </a:r>
            </a:p>
            <a:p>
              <a:pPr algn="ctr" eaLnBrk="1" hangingPunct="1"/>
              <a:r>
                <a:rPr lang="en-US" altLang="en-US" sz="1000"/>
                <a:t>Coil</a:t>
              </a:r>
            </a:p>
          </p:txBody>
        </p:sp>
        <p:sp>
          <p:nvSpPr>
            <p:cNvPr id="48145" name="TextBox 25"/>
            <p:cNvSpPr txBox="1">
              <a:spLocks noChangeArrowheads="1"/>
            </p:cNvSpPr>
            <p:nvPr/>
          </p:nvSpPr>
          <p:spPr bwMode="auto">
            <a:xfrm>
              <a:off x="4648200" y="47244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005-03508</a:t>
              </a:r>
            </a:p>
            <a:p>
              <a:pPr algn="ctr" eaLnBrk="1" hangingPunct="1"/>
              <a:r>
                <a:rPr lang="en-US" altLang="en-US" sz="1000"/>
                <a:t>Exhaust Muffler</a:t>
              </a:r>
            </a:p>
          </p:txBody>
        </p:sp>
        <p:cxnSp>
          <p:nvCxnSpPr>
            <p:cNvPr id="48146" name="Straight Arrow Connector 14"/>
            <p:cNvCxnSpPr>
              <a:cxnSpLocks noChangeShapeType="1"/>
            </p:cNvCxnSpPr>
            <p:nvPr/>
          </p:nvCxnSpPr>
          <p:spPr bwMode="auto">
            <a:xfrm rot="10800000" flipV="1">
              <a:off x="2895600" y="4114800"/>
              <a:ext cx="22098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8147" name="TextBox 25"/>
            <p:cNvSpPr txBox="1">
              <a:spLocks noChangeArrowheads="1"/>
            </p:cNvSpPr>
            <p:nvPr/>
          </p:nvSpPr>
          <p:spPr bwMode="auto">
            <a:xfrm>
              <a:off x="4876800" y="39624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97072-501</a:t>
              </a:r>
            </a:p>
            <a:p>
              <a:pPr algn="ctr" eaLnBrk="1" hangingPunct="1"/>
              <a:r>
                <a:rPr lang="en-US" altLang="en-US" sz="1000"/>
                <a:t>Festo Sensor</a:t>
              </a:r>
            </a:p>
          </p:txBody>
        </p:sp>
        <p:sp>
          <p:nvSpPr>
            <p:cNvPr id="48148" name="TextBox 25"/>
            <p:cNvSpPr txBox="1">
              <a:spLocks noChangeArrowheads="1"/>
            </p:cNvSpPr>
            <p:nvPr/>
          </p:nvSpPr>
          <p:spPr bwMode="auto">
            <a:xfrm>
              <a:off x="4724400" y="33528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005-03386</a:t>
              </a:r>
            </a:p>
            <a:p>
              <a:pPr algn="ctr" eaLnBrk="1" hangingPunct="1"/>
              <a:r>
                <a:rPr lang="en-US" altLang="en-US" sz="1000"/>
                <a:t>Cylinder</a:t>
              </a:r>
            </a:p>
          </p:txBody>
        </p:sp>
        <p:pic>
          <p:nvPicPr>
            <p:cNvPr id="48149" name="Picture 21"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0"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073775"/>
            <a:chOff x="152400" y="103188"/>
            <a:chExt cx="8839200" cy="6073775"/>
          </a:xfrm>
        </p:grpSpPr>
        <p:sp>
          <p:nvSpPr>
            <p:cNvPr id="49154" name="Text Box 2"/>
            <p:cNvSpPr txBox="1">
              <a:spLocks noChangeArrowheads="1"/>
            </p:cNvSpPr>
            <p:nvPr/>
          </p:nvSpPr>
          <p:spPr bwMode="auto">
            <a:xfrm>
              <a:off x="4540250"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4915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49156"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49157"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49158" name="Picture 8" descr="out-conv-inker-end-ai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38400"/>
              <a:ext cx="3429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AutoShape 9">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49160" name="AutoShape 10">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49161" name="Picture 11" descr="outfeed-attach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600200"/>
              <a:ext cx="1981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12"/>
            <p:cNvSpPr>
              <a:spLocks noChangeArrowheads="1"/>
            </p:cNvSpPr>
            <p:nvPr/>
          </p:nvSpPr>
          <p:spPr bwMode="auto">
            <a:xfrm>
              <a:off x="7543800" y="2438400"/>
              <a:ext cx="533400" cy="533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49163" name="Straight Arrow Connector 13"/>
            <p:cNvCxnSpPr>
              <a:cxnSpLocks noChangeShapeType="1"/>
            </p:cNvCxnSpPr>
            <p:nvPr/>
          </p:nvCxnSpPr>
          <p:spPr bwMode="auto">
            <a:xfrm rot="10800000">
              <a:off x="5791200" y="2438400"/>
              <a:ext cx="1752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9164" name="Straight Arrow Connector 15"/>
            <p:cNvCxnSpPr>
              <a:cxnSpLocks noChangeShapeType="1"/>
            </p:cNvCxnSpPr>
            <p:nvPr/>
          </p:nvCxnSpPr>
          <p:spPr bwMode="auto">
            <a:xfrm rot="16200000" flipV="1">
              <a:off x="4457700" y="3467100"/>
              <a:ext cx="1905000" cy="1676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9165" name="Straight Arrow Connector 18"/>
            <p:cNvCxnSpPr>
              <a:cxnSpLocks noChangeShapeType="1"/>
            </p:cNvCxnSpPr>
            <p:nvPr/>
          </p:nvCxnSpPr>
          <p:spPr bwMode="auto">
            <a:xfrm rot="16200000" flipV="1">
              <a:off x="3276600" y="4953000"/>
              <a:ext cx="10668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9166" name="Straight Arrow Connector 15"/>
            <p:cNvCxnSpPr>
              <a:cxnSpLocks noChangeShapeType="1"/>
            </p:cNvCxnSpPr>
            <p:nvPr/>
          </p:nvCxnSpPr>
          <p:spPr bwMode="auto">
            <a:xfrm rot="16200000" flipV="1">
              <a:off x="5143500" y="3162300"/>
              <a:ext cx="1676400" cy="1600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9167" name="TextBox 15"/>
            <p:cNvSpPr txBox="1">
              <a:spLocks noChangeArrowheads="1"/>
            </p:cNvSpPr>
            <p:nvPr/>
          </p:nvSpPr>
          <p:spPr bwMode="auto">
            <a:xfrm>
              <a:off x="4038600" y="57150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005-03463</a:t>
              </a:r>
            </a:p>
            <a:p>
              <a:pPr algn="ctr" eaLnBrk="1" hangingPunct="1"/>
              <a:r>
                <a:rPr lang="en-US" altLang="en-US"/>
                <a:t>Cylinder</a:t>
              </a:r>
            </a:p>
          </p:txBody>
        </p:sp>
        <p:sp>
          <p:nvSpPr>
            <p:cNvPr id="49168" name="TextBox 16"/>
            <p:cNvSpPr txBox="1">
              <a:spLocks noChangeArrowheads="1"/>
            </p:cNvSpPr>
            <p:nvPr/>
          </p:nvSpPr>
          <p:spPr bwMode="auto">
            <a:xfrm>
              <a:off x="6705600" y="4648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005-00129 64 mm Print Head</a:t>
              </a:r>
            </a:p>
          </p:txBody>
        </p:sp>
        <p:sp>
          <p:nvSpPr>
            <p:cNvPr id="49169" name="TextBox 18"/>
            <p:cNvSpPr txBox="1">
              <a:spLocks noChangeArrowheads="1"/>
            </p:cNvSpPr>
            <p:nvPr/>
          </p:nvSpPr>
          <p:spPr bwMode="auto">
            <a:xfrm>
              <a:off x="6172200" y="51054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005-03472</a:t>
              </a:r>
            </a:p>
            <a:p>
              <a:pPr algn="ctr" eaLnBrk="1" hangingPunct="1"/>
              <a:r>
                <a:rPr lang="en-US" altLang="en-US"/>
                <a:t>Exhaust Valve</a:t>
              </a:r>
            </a:p>
          </p:txBody>
        </p:sp>
        <p:pic>
          <p:nvPicPr>
            <p:cNvPr id="49170" name="Picture 18"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sp>
          <p:nvSpPr>
            <p:cNvPr id="50178" name="Text Box 2"/>
            <p:cNvSpPr txBox="1">
              <a:spLocks noChangeArrowheads="1"/>
            </p:cNvSpPr>
            <p:nvPr/>
          </p:nvSpPr>
          <p:spPr bwMode="auto">
            <a:xfrm>
              <a:off x="4540250"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5017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0180"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0181"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0182"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0183" name="Picture 8" descr="out-conv-mid-cy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73400"/>
              <a:ext cx="3352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0185" name="Picture 10" descr="outfeed-attach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600200"/>
              <a:ext cx="1981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Rectangle 11"/>
            <p:cNvSpPr>
              <a:spLocks noChangeArrowheads="1"/>
            </p:cNvSpPr>
            <p:nvPr/>
          </p:nvSpPr>
          <p:spPr bwMode="auto">
            <a:xfrm>
              <a:off x="8382000" y="2438400"/>
              <a:ext cx="533400" cy="533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50187" name="Straight Arrow Connector 13"/>
            <p:cNvCxnSpPr>
              <a:cxnSpLocks noChangeShapeType="1"/>
            </p:cNvCxnSpPr>
            <p:nvPr/>
          </p:nvCxnSpPr>
          <p:spPr bwMode="auto">
            <a:xfrm rot="10800000" flipV="1">
              <a:off x="5715000" y="2971800"/>
              <a:ext cx="26670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0188" name="Straight Arrow Connector 15"/>
            <p:cNvCxnSpPr>
              <a:cxnSpLocks noChangeShapeType="1"/>
            </p:cNvCxnSpPr>
            <p:nvPr/>
          </p:nvCxnSpPr>
          <p:spPr bwMode="auto">
            <a:xfrm rot="5400000" flipH="1" flipV="1">
              <a:off x="3124201" y="5029200"/>
              <a:ext cx="12192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0189" name="Straight Arrow Connector 15"/>
            <p:cNvCxnSpPr>
              <a:cxnSpLocks noChangeShapeType="1"/>
            </p:cNvCxnSpPr>
            <p:nvPr/>
          </p:nvCxnSpPr>
          <p:spPr bwMode="auto">
            <a:xfrm rot="16200000" flipV="1">
              <a:off x="3656013" y="4268787"/>
              <a:ext cx="1524000" cy="12160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190" name="TextBox 15"/>
            <p:cNvSpPr txBox="1">
              <a:spLocks noChangeArrowheads="1"/>
            </p:cNvSpPr>
            <p:nvPr/>
          </p:nvSpPr>
          <p:spPr bwMode="auto">
            <a:xfrm>
              <a:off x="4953000" y="5562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005-06104</a:t>
              </a:r>
            </a:p>
            <a:p>
              <a:pPr algn="ctr" eaLnBrk="1" hangingPunct="1"/>
              <a:r>
                <a:rPr lang="en-US" altLang="en-US"/>
                <a:t>Sensor Assembly</a:t>
              </a:r>
            </a:p>
          </p:txBody>
        </p:sp>
        <p:sp>
          <p:nvSpPr>
            <p:cNvPr id="50191" name="TextBox 16"/>
            <p:cNvSpPr txBox="1">
              <a:spLocks noChangeArrowheads="1"/>
            </p:cNvSpPr>
            <p:nvPr/>
          </p:nvSpPr>
          <p:spPr bwMode="auto">
            <a:xfrm>
              <a:off x="3124200" y="5562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005-06099</a:t>
              </a:r>
            </a:p>
            <a:p>
              <a:pPr algn="ctr" eaLnBrk="1" hangingPunct="1"/>
              <a:r>
                <a:rPr lang="en-US" altLang="en-US"/>
                <a:t>Cylinder</a:t>
              </a:r>
            </a:p>
          </p:txBody>
        </p:sp>
        <p:cxnSp>
          <p:nvCxnSpPr>
            <p:cNvPr id="50192" name="Straight Arrow Connector 15"/>
            <p:cNvCxnSpPr>
              <a:cxnSpLocks noChangeShapeType="1"/>
            </p:cNvCxnSpPr>
            <p:nvPr/>
          </p:nvCxnSpPr>
          <p:spPr bwMode="auto">
            <a:xfrm rot="10800000">
              <a:off x="4114800" y="4038600"/>
              <a:ext cx="2057400" cy="1066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0193" name="Straight Arrow Connector 15"/>
            <p:cNvCxnSpPr>
              <a:cxnSpLocks noChangeShapeType="1"/>
            </p:cNvCxnSpPr>
            <p:nvPr/>
          </p:nvCxnSpPr>
          <p:spPr bwMode="auto">
            <a:xfrm>
              <a:off x="3429000" y="2743200"/>
              <a:ext cx="10668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0194" name="Straight Arrow Connector 15"/>
            <p:cNvCxnSpPr>
              <a:cxnSpLocks noChangeShapeType="1"/>
            </p:cNvCxnSpPr>
            <p:nvPr/>
          </p:nvCxnSpPr>
          <p:spPr bwMode="auto">
            <a:xfrm rot="16200000" flipH="1">
              <a:off x="4000500" y="2552700"/>
              <a:ext cx="12954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195" name="TextBox 25"/>
            <p:cNvSpPr txBox="1">
              <a:spLocks noChangeArrowheads="1"/>
            </p:cNvSpPr>
            <p:nvPr/>
          </p:nvSpPr>
          <p:spPr bwMode="auto">
            <a:xfrm>
              <a:off x="6019800" y="5029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005-03394</a:t>
              </a:r>
            </a:p>
            <a:p>
              <a:pPr algn="ctr" eaLnBrk="1" hangingPunct="1"/>
              <a:r>
                <a:rPr lang="en-US" altLang="en-US"/>
                <a:t>Fitting</a:t>
              </a:r>
            </a:p>
          </p:txBody>
        </p:sp>
        <p:sp>
          <p:nvSpPr>
            <p:cNvPr id="50196" name="TextBox 26"/>
            <p:cNvSpPr txBox="1">
              <a:spLocks noChangeArrowheads="1"/>
            </p:cNvSpPr>
            <p:nvPr/>
          </p:nvSpPr>
          <p:spPr bwMode="auto">
            <a:xfrm>
              <a:off x="2057400" y="22860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005-03392</a:t>
              </a:r>
            </a:p>
            <a:p>
              <a:pPr algn="ctr" eaLnBrk="1" hangingPunct="1"/>
              <a:r>
                <a:rPr lang="en-US" altLang="en-US"/>
                <a:t>Bulkhead Fitting</a:t>
              </a:r>
            </a:p>
          </p:txBody>
        </p:sp>
        <p:sp>
          <p:nvSpPr>
            <p:cNvPr id="50197" name="TextBox 26"/>
            <p:cNvSpPr txBox="1">
              <a:spLocks noChangeArrowheads="1"/>
            </p:cNvSpPr>
            <p:nvPr/>
          </p:nvSpPr>
          <p:spPr bwMode="auto">
            <a:xfrm>
              <a:off x="3352800" y="19050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005-03422 Fitting</a:t>
              </a:r>
            </a:p>
          </p:txBody>
        </p:sp>
        <p:pic>
          <p:nvPicPr>
            <p:cNvPr id="50198" name="Picture 22"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9"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86800" cy="6450012"/>
            <a:chOff x="152400" y="103188"/>
            <a:chExt cx="8686800" cy="6450012"/>
          </a:xfrm>
        </p:grpSpPr>
        <p:sp>
          <p:nvSpPr>
            <p:cNvPr id="51202" name="Text Box 2"/>
            <p:cNvSpPr txBox="1">
              <a:spLocks noChangeArrowheads="1"/>
            </p:cNvSpPr>
            <p:nvPr/>
          </p:nvSpPr>
          <p:spPr bwMode="auto">
            <a:xfrm>
              <a:off x="4540250"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5120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1204"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1205"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1206"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1207" name="Picture 9" descr="air-clamp-mid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342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miser-bev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6764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11"/>
            <p:cNvSpPr>
              <a:spLocks noChangeArrowheads="1"/>
            </p:cNvSpPr>
            <p:nvPr/>
          </p:nvSpPr>
          <p:spPr bwMode="auto">
            <a:xfrm>
              <a:off x="7162800" y="2133600"/>
              <a:ext cx="9906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1210" name="AutoShape 12">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51211" name="Straight Arrow Connector 13"/>
            <p:cNvCxnSpPr>
              <a:cxnSpLocks noChangeShapeType="1"/>
            </p:cNvCxnSpPr>
            <p:nvPr/>
          </p:nvCxnSpPr>
          <p:spPr bwMode="auto">
            <a:xfrm rot="10800000">
              <a:off x="6019800" y="2590800"/>
              <a:ext cx="1143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1212" name="Straight Arrow Connector 15"/>
            <p:cNvCxnSpPr>
              <a:cxnSpLocks noChangeShapeType="1"/>
            </p:cNvCxnSpPr>
            <p:nvPr/>
          </p:nvCxnSpPr>
          <p:spPr bwMode="auto">
            <a:xfrm rot="10800000">
              <a:off x="5257800" y="4343400"/>
              <a:ext cx="1371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51213" name="Picture 16"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Box 18"/>
            <p:cNvSpPr txBox="1">
              <a:spLocks noChangeArrowheads="1"/>
            </p:cNvSpPr>
            <p:nvPr/>
          </p:nvSpPr>
          <p:spPr bwMode="auto">
            <a:xfrm>
              <a:off x="6629400" y="4191000"/>
              <a:ext cx="162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Air cylinder # 85448</a:t>
              </a:r>
            </a:p>
          </p:txBody>
        </p:sp>
        <p:sp>
          <p:nvSpPr>
            <p:cNvPr id="51215"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229600" cy="6345237"/>
            <a:chOff x="152400" y="103188"/>
            <a:chExt cx="8229600" cy="6345237"/>
          </a:xfrm>
        </p:grpSpPr>
        <p:sp>
          <p:nvSpPr>
            <p:cNvPr id="277506" name="Text Box 2"/>
            <p:cNvSpPr txBox="1">
              <a:spLocks noChangeArrowheads="1"/>
            </p:cNvSpPr>
            <p:nvPr/>
          </p:nvSpPr>
          <p:spPr bwMode="auto">
            <a:xfrm>
              <a:off x="3657600" y="5807075"/>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r>
                <a:rPr lang="en-US" altLang="en-US" sz="1800"/>
                <a:t>Click the </a:t>
              </a:r>
              <a:r>
                <a:rPr lang="en-US" altLang="en-US" sz="1800" i="1"/>
                <a:t>Ordering Parts </a:t>
              </a:r>
              <a:r>
                <a:rPr lang="en-US" altLang="en-US" sz="1800"/>
                <a:t>menu, then, click </a:t>
              </a:r>
              <a:r>
                <a:rPr lang="en-US" altLang="en-US" sz="1800" i="1"/>
                <a:t>eStore.</a:t>
              </a:r>
            </a:p>
          </p:txBody>
        </p:sp>
        <p:grpSp>
          <p:nvGrpSpPr>
            <p:cNvPr id="6147" name="Group 3"/>
            <p:cNvGrpSpPr>
              <a:grpSpLocks/>
            </p:cNvGrpSpPr>
            <p:nvPr/>
          </p:nvGrpSpPr>
          <p:grpSpPr bwMode="auto">
            <a:xfrm>
              <a:off x="2286000" y="1600200"/>
              <a:ext cx="6096000" cy="3802063"/>
              <a:chOff x="1440" y="1008"/>
              <a:chExt cx="3840" cy="2395"/>
            </a:xfrm>
          </p:grpSpPr>
          <p:pic>
            <p:nvPicPr>
              <p:cNvPr id="6153" name="Picture 4"/>
              <p:cNvPicPr>
                <a:picLocks noChangeAspect="1" noChangeArrowheads="1"/>
              </p:cNvPicPr>
              <p:nvPr/>
            </p:nvPicPr>
            <p:blipFill>
              <a:blip r:embed="rId3">
                <a:extLst>
                  <a:ext uri="{28A0092B-C50C-407E-A947-70E740481C1C}">
                    <a14:useLocalDpi xmlns:a14="http://schemas.microsoft.com/office/drawing/2010/main" val="0"/>
                  </a:ext>
                </a:extLst>
              </a:blip>
              <a:srcRect l="15334" t="14201" r="12000" b="32150"/>
              <a:stretch>
                <a:fillRect/>
              </a:stretch>
            </p:blipFill>
            <p:spPr bwMode="auto">
              <a:xfrm>
                <a:off x="1440" y="1008"/>
                <a:ext cx="3840" cy="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6154" name="AutoShape 5"/>
              <p:cNvSpPr>
                <a:spLocks noChangeArrowheads="1"/>
              </p:cNvSpPr>
              <p:nvPr/>
            </p:nvSpPr>
            <p:spPr bwMode="auto">
              <a:xfrm rot="-3476558">
                <a:off x="4316" y="1444"/>
                <a:ext cx="144" cy="231"/>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grpSp>
        <p:pic>
          <p:nvPicPr>
            <p:cNvPr id="277510" name="Picture 6" descr="j01740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3200"/>
                <a:t>How to Get to the </a:t>
              </a:r>
              <a:r>
                <a:rPr lang="en-US" altLang="en-US" sz="3200" i="1"/>
                <a:t>eStore</a:t>
              </a:r>
            </a:p>
          </p:txBody>
        </p:sp>
        <p:pic>
          <p:nvPicPr>
            <p:cNvPr id="6150" name="Picture 7"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6152"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grpSp>
    </p:spTree>
  </p:cSld>
  <p:clrMapOvr>
    <a:masterClrMapping/>
  </p:clrMapOvr>
  <p:transition advClick="0" advTm="4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86800" cy="6450012"/>
            <a:chOff x="152400" y="103188"/>
            <a:chExt cx="8686800" cy="6450012"/>
          </a:xfrm>
        </p:grpSpPr>
        <p:sp>
          <p:nvSpPr>
            <p:cNvPr id="52226" name="Text Box 2"/>
            <p:cNvSpPr txBox="1">
              <a:spLocks noChangeArrowheads="1"/>
            </p:cNvSpPr>
            <p:nvPr/>
          </p:nvSpPr>
          <p:spPr bwMode="auto">
            <a:xfrm>
              <a:off x="4556125" y="609600"/>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Pneumatic Parts</a:t>
              </a:r>
            </a:p>
          </p:txBody>
        </p:sp>
        <p:sp>
          <p:nvSpPr>
            <p:cNvPr id="52227"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2228" name="Text Box 5">
              <a:hlinkClick r:id="rId4"/>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2229"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2230" name="AutoShape 7">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2231"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2232" name="Picture 9" descr="miser-bev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6764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ctangle 10"/>
            <p:cNvSpPr>
              <a:spLocks noChangeArrowheads="1"/>
            </p:cNvSpPr>
            <p:nvPr/>
          </p:nvSpPr>
          <p:spPr bwMode="auto">
            <a:xfrm>
              <a:off x="7162800" y="2133600"/>
              <a:ext cx="13716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2234" name="Picture 12" descr="infeed-roll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648200"/>
              <a:ext cx="127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3" descr="vert-slide-bearing-front-m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676400"/>
              <a:ext cx="83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6" name="Straight Arrow Connector 14"/>
            <p:cNvCxnSpPr>
              <a:cxnSpLocks noChangeShapeType="1"/>
            </p:cNvCxnSpPr>
            <p:nvPr/>
          </p:nvCxnSpPr>
          <p:spPr bwMode="auto">
            <a:xfrm rot="10800000">
              <a:off x="3276600" y="2133600"/>
              <a:ext cx="3886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16"/>
            <p:cNvCxnSpPr>
              <a:cxnSpLocks noChangeShapeType="1"/>
            </p:cNvCxnSpPr>
            <p:nvPr/>
          </p:nvCxnSpPr>
          <p:spPr bwMode="auto">
            <a:xfrm rot="10800000">
              <a:off x="2743200" y="1828800"/>
              <a:ext cx="1676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2238" name="Straight Arrow Connector 20"/>
            <p:cNvCxnSpPr>
              <a:cxnSpLocks noChangeShapeType="1"/>
            </p:cNvCxnSpPr>
            <p:nvPr/>
          </p:nvCxnSpPr>
          <p:spPr bwMode="auto">
            <a:xfrm rot="10800000" flipV="1">
              <a:off x="2514600" y="4800600"/>
              <a:ext cx="26670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2239" name="TextBox 25"/>
            <p:cNvSpPr txBox="1">
              <a:spLocks noChangeArrowheads="1"/>
            </p:cNvSpPr>
            <p:nvPr/>
          </p:nvSpPr>
          <p:spPr bwMode="auto">
            <a:xfrm>
              <a:off x="5181600" y="4648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005-03463 Air Cylinder</a:t>
              </a:r>
            </a:p>
          </p:txBody>
        </p:sp>
        <p:sp>
          <p:nvSpPr>
            <p:cNvPr id="52240" name="TextBox 25"/>
            <p:cNvSpPr txBox="1">
              <a:spLocks noChangeArrowheads="1"/>
            </p:cNvSpPr>
            <p:nvPr/>
          </p:nvSpPr>
          <p:spPr bwMode="auto">
            <a:xfrm>
              <a:off x="4267200" y="16764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005-06118 Hold Down Cylinder</a:t>
              </a:r>
            </a:p>
          </p:txBody>
        </p:sp>
        <p:pic>
          <p:nvPicPr>
            <p:cNvPr id="52241" name="Picture 17"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2"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10600" cy="6145212"/>
            <a:chOff x="152400" y="103188"/>
            <a:chExt cx="8610600" cy="6145212"/>
          </a:xfrm>
        </p:grpSpPr>
        <p:pic>
          <p:nvPicPr>
            <p:cNvPr id="53250" name="Picture 11"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14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2"/>
            <p:cNvSpPr txBox="1">
              <a:spLocks noChangeArrowheads="1"/>
            </p:cNvSpPr>
            <p:nvPr/>
          </p:nvSpPr>
          <p:spPr bwMode="auto">
            <a:xfrm>
              <a:off x="3886200" y="609600"/>
              <a:ext cx="411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 Main </a:t>
              </a:r>
            </a:p>
          </p:txBody>
        </p:sp>
        <p:sp>
          <p:nvSpPr>
            <p:cNvPr id="53252"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3253" name="Text Box 5">
              <a:hlinkClick r:id="rId4"/>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3254"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53255" name="Picture 10" descr="main-elect-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2" descr="other-elect-box-r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AutoShape 13">
              <a:hlinkClick r:id="rId7" action="ppaction://hlinksldjump" highlightClick="1"/>
            </p:cNvPr>
            <p:cNvSpPr>
              <a:spLocks noChangeArrowheads="1"/>
            </p:cNvSpPr>
            <p:nvPr/>
          </p:nvSpPr>
          <p:spPr bwMode="auto">
            <a:xfrm>
              <a:off x="7772400" y="2286000"/>
              <a:ext cx="609600" cy="10668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58" name="AutoShape 14">
              <a:hlinkClick r:id="rId8" action="ppaction://hlinksldjump" highlightClick="1"/>
            </p:cNvPr>
            <p:cNvSpPr>
              <a:spLocks noChangeArrowheads="1"/>
            </p:cNvSpPr>
            <p:nvPr/>
          </p:nvSpPr>
          <p:spPr bwMode="auto">
            <a:xfrm>
              <a:off x="7772400" y="1600200"/>
              <a:ext cx="685800" cy="228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59" name="AutoShape 16">
              <a:hlinkClick r:id="rId9" action="ppaction://hlinksldjump" highlightClick="1"/>
            </p:cNvPr>
            <p:cNvSpPr>
              <a:spLocks noChangeArrowheads="1"/>
            </p:cNvSpPr>
            <p:nvPr/>
          </p:nvSpPr>
          <p:spPr bwMode="auto">
            <a:xfrm>
              <a:off x="2590800" y="2362200"/>
              <a:ext cx="304800" cy="7620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60" name="AutoShape 17">
              <a:hlinkClick r:id="rId9" action="ppaction://hlinksldjump" highlightClick="1"/>
            </p:cNvPr>
            <p:cNvSpPr>
              <a:spLocks noChangeArrowheads="1"/>
            </p:cNvSpPr>
            <p:nvPr/>
          </p:nvSpPr>
          <p:spPr bwMode="auto">
            <a:xfrm>
              <a:off x="4191000" y="5638800"/>
              <a:ext cx="381000" cy="3810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3261" name="Picture 18" descr="outfeed-conv-long-vie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495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AutoShape 19">
              <a:hlinkClick r:id="rId11" action="ppaction://hlinksldjump" highlightClick="1"/>
            </p:cNvPr>
            <p:cNvSpPr>
              <a:spLocks noChangeArrowheads="1"/>
            </p:cNvSpPr>
            <p:nvPr/>
          </p:nvSpPr>
          <p:spPr bwMode="auto">
            <a:xfrm>
              <a:off x="7924800" y="5334000"/>
              <a:ext cx="457200" cy="5095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63" name="AutoShape 20">
              <a:hlinkClick r:id="rId11" action="ppaction://hlinksldjump" highlightClick="1"/>
            </p:cNvPr>
            <p:cNvSpPr>
              <a:spLocks noChangeArrowheads="1"/>
            </p:cNvSpPr>
            <p:nvPr/>
          </p:nvSpPr>
          <p:spPr bwMode="auto">
            <a:xfrm>
              <a:off x="7772400" y="4724400"/>
              <a:ext cx="228600" cy="2809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64" name="AutoShape 21">
              <a:hlinkClick r:id="rId12" action="ppaction://hlinksldjump" highlightClick="1"/>
            </p:cNvPr>
            <p:cNvSpPr>
              <a:spLocks noChangeArrowheads="1"/>
            </p:cNvSpPr>
            <p:nvPr/>
          </p:nvSpPr>
          <p:spPr bwMode="auto">
            <a:xfrm>
              <a:off x="2362200" y="5486400"/>
              <a:ext cx="457200" cy="6096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65" name="Rectangle 18"/>
            <p:cNvSpPr>
              <a:spLocks noChangeArrowheads="1"/>
            </p:cNvSpPr>
            <p:nvPr/>
          </p:nvSpPr>
          <p:spPr bwMode="auto">
            <a:xfrm>
              <a:off x="2514600" y="38100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Click on the cover where the part you need is located</a:t>
              </a:r>
            </a:p>
            <a:p>
              <a:pPr algn="ctr" eaLnBrk="1" hangingPunct="1"/>
              <a:endParaRPr lang="en-US" altLang="en-US"/>
            </a:p>
          </p:txBody>
        </p:sp>
        <p:pic>
          <p:nvPicPr>
            <p:cNvPr id="53266" name="Picture 19" descr="MiTek3.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AutoShape 15">
              <a:hlinkClick r:id="rId14" action="ppaction://hlinksldjump" highlightClick="1"/>
            </p:cNvPr>
            <p:cNvSpPr>
              <a:spLocks noChangeArrowheads="1"/>
            </p:cNvSpPr>
            <p:nvPr/>
          </p:nvSpPr>
          <p:spPr bwMode="auto">
            <a:xfrm>
              <a:off x="2971800" y="4724400"/>
              <a:ext cx="1524000" cy="2286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3268" name="Text Box 4">
              <a:hlinkClick r:id="rId1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86800" cy="6450012"/>
            <a:chOff x="152400" y="103188"/>
            <a:chExt cx="8686800" cy="6450012"/>
          </a:xfrm>
        </p:grpSpPr>
        <p:sp>
          <p:nvSpPr>
            <p:cNvPr id="54274"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5427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4276"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4277"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4278"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4279" name="Picture 8" descr="horz-slide-bearings-r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050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9" descr="vert-slide-bearings-r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1049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AutoShape 11">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4282" name="Picture 13" descr="rear-elect-me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752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12"/>
            <p:cNvSpPr>
              <a:spLocks noChangeArrowheads="1"/>
            </p:cNvSpPr>
            <p:nvPr/>
          </p:nvSpPr>
          <p:spPr bwMode="auto">
            <a:xfrm>
              <a:off x="7924800" y="2209800"/>
              <a:ext cx="838200" cy="1828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54284" name="Straight Arrow Connector 14"/>
            <p:cNvCxnSpPr>
              <a:cxnSpLocks noChangeShapeType="1"/>
            </p:cNvCxnSpPr>
            <p:nvPr/>
          </p:nvCxnSpPr>
          <p:spPr bwMode="auto">
            <a:xfrm rot="10800000" flipV="1">
              <a:off x="5791200" y="2209800"/>
              <a:ext cx="21336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85" name="Straight Arrow Connector 16"/>
            <p:cNvCxnSpPr>
              <a:cxnSpLocks noChangeShapeType="1"/>
            </p:cNvCxnSpPr>
            <p:nvPr/>
          </p:nvCxnSpPr>
          <p:spPr bwMode="auto">
            <a:xfrm rot="10800000" flipV="1">
              <a:off x="3429000" y="4038600"/>
              <a:ext cx="44958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86" name="Straight Arrow Connector 18"/>
            <p:cNvCxnSpPr>
              <a:cxnSpLocks noChangeShapeType="1"/>
            </p:cNvCxnSpPr>
            <p:nvPr/>
          </p:nvCxnSpPr>
          <p:spPr bwMode="auto">
            <a:xfrm rot="10800000">
              <a:off x="4116388" y="2897188"/>
              <a:ext cx="1827212" cy="15224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87" name="Straight Arrow Connector 20"/>
            <p:cNvCxnSpPr>
              <a:cxnSpLocks noChangeShapeType="1"/>
            </p:cNvCxnSpPr>
            <p:nvPr/>
          </p:nvCxnSpPr>
          <p:spPr bwMode="auto">
            <a:xfrm rot="16200000" flipV="1">
              <a:off x="4572000" y="3048000"/>
              <a:ext cx="1752600" cy="990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88" name="Straight Arrow Connector 22"/>
            <p:cNvCxnSpPr>
              <a:cxnSpLocks noChangeShapeType="1"/>
            </p:cNvCxnSpPr>
            <p:nvPr/>
          </p:nvCxnSpPr>
          <p:spPr bwMode="auto">
            <a:xfrm rot="10800000">
              <a:off x="3124200" y="4800600"/>
              <a:ext cx="12192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89" name="Straight Arrow Connector 25"/>
            <p:cNvCxnSpPr>
              <a:cxnSpLocks noChangeShapeType="1"/>
            </p:cNvCxnSpPr>
            <p:nvPr/>
          </p:nvCxnSpPr>
          <p:spPr bwMode="auto">
            <a:xfrm rot="10800000" flipV="1">
              <a:off x="2895600" y="5410200"/>
              <a:ext cx="1447800" cy="990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4290" name="TextBox 18"/>
            <p:cNvSpPr txBox="1">
              <a:spLocks noChangeArrowheads="1"/>
            </p:cNvSpPr>
            <p:nvPr/>
          </p:nvSpPr>
          <p:spPr bwMode="auto">
            <a:xfrm>
              <a:off x="4267200" y="51816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#416145 Outfeed Side</a:t>
              </a:r>
            </a:p>
            <a:p>
              <a:pPr algn="ctr" eaLnBrk="1" hangingPunct="1"/>
              <a:r>
                <a:rPr lang="en-US" altLang="en-US"/>
                <a:t>Part #005-02955 Infeed Side </a:t>
              </a:r>
            </a:p>
          </p:txBody>
        </p:sp>
        <p:sp>
          <p:nvSpPr>
            <p:cNvPr id="54291" name="TextBox 18"/>
            <p:cNvSpPr txBox="1">
              <a:spLocks noChangeArrowheads="1"/>
            </p:cNvSpPr>
            <p:nvPr/>
          </p:nvSpPr>
          <p:spPr bwMode="auto">
            <a:xfrm>
              <a:off x="5562600" y="44196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#005-03172 Outfeed Side X3</a:t>
              </a:r>
            </a:p>
            <a:p>
              <a:pPr algn="ctr" eaLnBrk="1" hangingPunct="1"/>
              <a:r>
                <a:rPr lang="en-US" altLang="en-US"/>
                <a:t>Part #005-03173 Infeed Side X3 </a:t>
              </a:r>
            </a:p>
          </p:txBody>
        </p:sp>
        <p:pic>
          <p:nvPicPr>
            <p:cNvPr id="54292" name="Picture 20"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3"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6564312"/>
            <a:chOff x="152400" y="103188"/>
            <a:chExt cx="8763000" cy="6564312"/>
          </a:xfrm>
        </p:grpSpPr>
        <p:pic>
          <p:nvPicPr>
            <p:cNvPr id="55298" name="Picture 12" descr="rear-elect-m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55300"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5301" name="Text Box 5">
              <a:hlinkClick r:id="rId4"/>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5302"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5303" name="AutoShape 7">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5304" name="Picture 8" descr="reducer-vert-r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6764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0"/>
            <p:cNvSpPr>
              <a:spLocks noChangeArrowheads="1"/>
            </p:cNvSpPr>
            <p:nvPr/>
          </p:nvSpPr>
          <p:spPr bwMode="auto">
            <a:xfrm>
              <a:off x="7162800" y="5486400"/>
              <a:ext cx="533400" cy="990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5306" name="Picture 11" descr="reducer-horz-re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038600"/>
              <a:ext cx="15779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3" descr="sid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7526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Rectangle 14"/>
            <p:cNvSpPr>
              <a:spLocks noChangeArrowheads="1"/>
            </p:cNvSpPr>
            <p:nvPr/>
          </p:nvSpPr>
          <p:spPr bwMode="auto">
            <a:xfrm>
              <a:off x="7239000" y="2362200"/>
              <a:ext cx="381000" cy="228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5309" name="AutoShape 15">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5310" name="AutoShape 16">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55311" name="Straight Arrow Connector 17"/>
            <p:cNvCxnSpPr>
              <a:cxnSpLocks noChangeShapeType="1"/>
            </p:cNvCxnSpPr>
            <p:nvPr/>
          </p:nvCxnSpPr>
          <p:spPr bwMode="auto">
            <a:xfrm rot="10800000">
              <a:off x="5181600" y="2362200"/>
              <a:ext cx="2057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5312" name="Straight Arrow Connector 19"/>
            <p:cNvCxnSpPr>
              <a:cxnSpLocks noChangeShapeType="1"/>
            </p:cNvCxnSpPr>
            <p:nvPr/>
          </p:nvCxnSpPr>
          <p:spPr bwMode="auto">
            <a:xfrm rot="10800000">
              <a:off x="3962400" y="6477000"/>
              <a:ext cx="3200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5313" name="Straight Arrow Connector 21"/>
            <p:cNvCxnSpPr>
              <a:cxnSpLocks noChangeShapeType="1"/>
            </p:cNvCxnSpPr>
            <p:nvPr/>
          </p:nvCxnSpPr>
          <p:spPr bwMode="auto">
            <a:xfrm rot="10800000">
              <a:off x="4572000" y="3048000"/>
              <a:ext cx="15240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5314" name="Straight Arrow Connector 23"/>
            <p:cNvCxnSpPr>
              <a:cxnSpLocks noChangeShapeType="1"/>
            </p:cNvCxnSpPr>
            <p:nvPr/>
          </p:nvCxnSpPr>
          <p:spPr bwMode="auto">
            <a:xfrm rot="10800000">
              <a:off x="3276600" y="5334000"/>
              <a:ext cx="1447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5315" name="TextBox 19"/>
            <p:cNvSpPr txBox="1">
              <a:spLocks noChangeArrowheads="1"/>
            </p:cNvSpPr>
            <p:nvPr/>
          </p:nvSpPr>
          <p:spPr bwMode="auto">
            <a:xfrm>
              <a:off x="5943600" y="3581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005-03165</a:t>
              </a:r>
            </a:p>
            <a:p>
              <a:pPr algn="ctr" eaLnBrk="1" hangingPunct="1"/>
              <a:r>
                <a:rPr lang="en-US" altLang="en-US"/>
                <a:t>Screw Jack</a:t>
              </a:r>
            </a:p>
          </p:txBody>
        </p:sp>
        <p:sp>
          <p:nvSpPr>
            <p:cNvPr id="55316" name="TextBox 20"/>
            <p:cNvSpPr txBox="1">
              <a:spLocks noChangeArrowheads="1"/>
            </p:cNvSpPr>
            <p:nvPr/>
          </p:nvSpPr>
          <p:spPr bwMode="auto">
            <a:xfrm>
              <a:off x="4572000" y="5181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480276</a:t>
              </a:r>
            </a:p>
            <a:p>
              <a:pPr algn="ctr" eaLnBrk="1" hangingPunct="1"/>
              <a:r>
                <a:rPr lang="en-US" altLang="en-US"/>
                <a:t>Stroke Gearbox</a:t>
              </a:r>
            </a:p>
          </p:txBody>
        </p:sp>
        <p:pic>
          <p:nvPicPr>
            <p:cNvPr id="55317" name="Picture 21"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450012"/>
            <a:chOff x="152400" y="103188"/>
            <a:chExt cx="8839200" cy="6450012"/>
          </a:xfrm>
        </p:grpSpPr>
        <p:sp>
          <p:nvSpPr>
            <p:cNvPr id="56322"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5632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6324"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6325"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6326"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6327" name="Picture 8" descr="belt-drive-r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91000"/>
              <a:ext cx="157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9" descr="rear-elect-me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10"/>
            <p:cNvSpPr>
              <a:spLocks noChangeArrowheads="1"/>
            </p:cNvSpPr>
            <p:nvPr/>
          </p:nvSpPr>
          <p:spPr bwMode="auto">
            <a:xfrm>
              <a:off x="7772400" y="2514600"/>
              <a:ext cx="533400" cy="1371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6330" name="AutoShape 11">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6331" name="AutoShape 14">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6332" name="Picture 15" descr="horz-belt-rear-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050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33" name="Straight Arrow Connector 15"/>
            <p:cNvCxnSpPr>
              <a:cxnSpLocks noChangeShapeType="1"/>
            </p:cNvCxnSpPr>
            <p:nvPr/>
          </p:nvCxnSpPr>
          <p:spPr bwMode="auto">
            <a:xfrm rot="10800000">
              <a:off x="4114800" y="2514600"/>
              <a:ext cx="3657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34" name="Straight Arrow Connector 17"/>
            <p:cNvCxnSpPr>
              <a:cxnSpLocks noChangeShapeType="1"/>
            </p:cNvCxnSpPr>
            <p:nvPr/>
          </p:nvCxnSpPr>
          <p:spPr bwMode="auto">
            <a:xfrm rot="10800000" flipV="1">
              <a:off x="4114800" y="3886200"/>
              <a:ext cx="365760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35" name="Straight Arrow Connector 19"/>
            <p:cNvCxnSpPr>
              <a:cxnSpLocks noChangeShapeType="1"/>
            </p:cNvCxnSpPr>
            <p:nvPr/>
          </p:nvCxnSpPr>
          <p:spPr bwMode="auto">
            <a:xfrm rot="10800000" flipV="1">
              <a:off x="3810000" y="1905000"/>
              <a:ext cx="990600" cy="457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36" name="Straight Arrow Connector 22"/>
            <p:cNvCxnSpPr>
              <a:cxnSpLocks noChangeShapeType="1"/>
            </p:cNvCxnSpPr>
            <p:nvPr/>
          </p:nvCxnSpPr>
          <p:spPr bwMode="auto">
            <a:xfrm rot="10800000">
              <a:off x="3124200" y="3505200"/>
              <a:ext cx="1447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37" name="Straight Arrow Connector 24"/>
            <p:cNvCxnSpPr>
              <a:cxnSpLocks noChangeShapeType="1"/>
            </p:cNvCxnSpPr>
            <p:nvPr/>
          </p:nvCxnSpPr>
          <p:spPr bwMode="auto">
            <a:xfrm rot="10800000">
              <a:off x="3810000" y="5715000"/>
              <a:ext cx="1295400" cy="2301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6338" name="TextBox 18"/>
            <p:cNvSpPr txBox="1">
              <a:spLocks noChangeArrowheads="1"/>
            </p:cNvSpPr>
            <p:nvPr/>
          </p:nvSpPr>
          <p:spPr bwMode="auto">
            <a:xfrm>
              <a:off x="4419600" y="33528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005-03255</a:t>
              </a:r>
            </a:p>
            <a:p>
              <a:pPr algn="ctr" eaLnBrk="1" hangingPunct="1"/>
              <a:r>
                <a:rPr lang="en-US" altLang="en-US"/>
                <a:t>Belt</a:t>
              </a:r>
            </a:p>
          </p:txBody>
        </p:sp>
        <p:cxnSp>
          <p:nvCxnSpPr>
            <p:cNvPr id="56339" name="Straight Arrow Connector 24"/>
            <p:cNvCxnSpPr>
              <a:cxnSpLocks noChangeShapeType="1"/>
            </p:cNvCxnSpPr>
            <p:nvPr/>
          </p:nvCxnSpPr>
          <p:spPr bwMode="auto">
            <a:xfrm rot="10800000" flipV="1">
              <a:off x="3886200" y="5183188"/>
              <a:ext cx="1600200" cy="4556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6340" name="TextBox 23"/>
            <p:cNvSpPr txBox="1">
              <a:spLocks noChangeArrowheads="1"/>
            </p:cNvSpPr>
            <p:nvPr/>
          </p:nvSpPr>
          <p:spPr bwMode="auto">
            <a:xfrm>
              <a:off x="5334000" y="50292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85645 Shaft</a:t>
              </a:r>
            </a:p>
          </p:txBody>
        </p:sp>
        <p:sp>
          <p:nvSpPr>
            <p:cNvPr id="56341" name="TextBox 24"/>
            <p:cNvSpPr txBox="1">
              <a:spLocks noChangeArrowheads="1"/>
            </p:cNvSpPr>
            <p:nvPr/>
          </p:nvSpPr>
          <p:spPr bwMode="auto">
            <a:xfrm>
              <a:off x="5029200" y="5791200"/>
              <a:ext cx="236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005-02475 Bearing</a:t>
              </a:r>
            </a:p>
          </p:txBody>
        </p:sp>
        <p:cxnSp>
          <p:nvCxnSpPr>
            <p:cNvPr id="56342" name="Straight Arrow Connector 19"/>
            <p:cNvCxnSpPr>
              <a:cxnSpLocks noChangeShapeType="1"/>
            </p:cNvCxnSpPr>
            <p:nvPr/>
          </p:nvCxnSpPr>
          <p:spPr bwMode="auto">
            <a:xfrm rot="10800000" flipV="1">
              <a:off x="2819400" y="1905000"/>
              <a:ext cx="1981200" cy="457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6343" name="TextBox 25"/>
            <p:cNvSpPr txBox="1">
              <a:spLocks noChangeArrowheads="1"/>
            </p:cNvSpPr>
            <p:nvPr/>
          </p:nvSpPr>
          <p:spPr bwMode="auto">
            <a:xfrm>
              <a:off x="4724400" y="1752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005-02475 Bearing</a:t>
              </a:r>
            </a:p>
          </p:txBody>
        </p:sp>
        <p:cxnSp>
          <p:nvCxnSpPr>
            <p:cNvPr id="56344" name="Straight Arrow Connector 24"/>
            <p:cNvCxnSpPr>
              <a:cxnSpLocks noChangeShapeType="1"/>
            </p:cNvCxnSpPr>
            <p:nvPr/>
          </p:nvCxnSpPr>
          <p:spPr bwMode="auto">
            <a:xfrm rot="10800000">
              <a:off x="2971800" y="5638800"/>
              <a:ext cx="20574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6345" name="TextBox 24"/>
            <p:cNvSpPr txBox="1">
              <a:spLocks noChangeArrowheads="1"/>
            </p:cNvSpPr>
            <p:nvPr/>
          </p:nvSpPr>
          <p:spPr bwMode="auto">
            <a:xfrm>
              <a:off x="4876800" y="6172200"/>
              <a:ext cx="236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005-02474 Bearing</a:t>
              </a:r>
            </a:p>
          </p:txBody>
        </p:sp>
        <p:pic>
          <p:nvPicPr>
            <p:cNvPr id="56346" name="Picture 26"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57346" name="Picture 11" descr="rear-elect-m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57348"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7349" name="Text Box 5">
              <a:hlinkClick r:id="rId4"/>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7350"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7351" name="AutoShape 7">
              <a:hlinkClick r:id="rId5"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7352" name="Rectangle 10"/>
            <p:cNvSpPr>
              <a:spLocks noChangeArrowheads="1"/>
            </p:cNvSpPr>
            <p:nvPr/>
          </p:nvSpPr>
          <p:spPr bwMode="auto">
            <a:xfrm rot="16200000">
              <a:off x="7429500" y="1866900"/>
              <a:ext cx="8382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7353" name="AutoShape 13">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7354" name="Picture 14" descr="reducer-angle-r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6764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55" name="Straight Arrow Connector 14"/>
            <p:cNvCxnSpPr>
              <a:cxnSpLocks noChangeShapeType="1"/>
            </p:cNvCxnSpPr>
            <p:nvPr/>
          </p:nvCxnSpPr>
          <p:spPr bwMode="auto">
            <a:xfrm rot="10800000">
              <a:off x="5791200" y="1676400"/>
              <a:ext cx="1828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7356" name="Straight Arrow Connector 18"/>
            <p:cNvCxnSpPr>
              <a:cxnSpLocks noChangeShapeType="1"/>
            </p:cNvCxnSpPr>
            <p:nvPr/>
          </p:nvCxnSpPr>
          <p:spPr bwMode="auto">
            <a:xfrm rot="16200000" flipV="1">
              <a:off x="3162300" y="3238500"/>
              <a:ext cx="2971800" cy="1371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7357" name="TextBox 17"/>
            <p:cNvSpPr txBox="1">
              <a:spLocks noChangeArrowheads="1"/>
            </p:cNvSpPr>
            <p:nvPr/>
          </p:nvSpPr>
          <p:spPr bwMode="auto">
            <a:xfrm>
              <a:off x="5105400" y="5410200"/>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Angle Gearbox #005-02962</a:t>
              </a:r>
            </a:p>
          </p:txBody>
        </p:sp>
        <p:pic>
          <p:nvPicPr>
            <p:cNvPr id="57358" name="Picture 14"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5962650"/>
            <a:chOff x="152400" y="103188"/>
            <a:chExt cx="8763000" cy="5962650"/>
          </a:xfrm>
        </p:grpSpPr>
        <p:sp>
          <p:nvSpPr>
            <p:cNvPr id="58370"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5837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8372"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8373"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8374"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8375" name="Picture 8" descr="gas-springs-r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sid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6002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Rectangle 10"/>
            <p:cNvSpPr>
              <a:spLocks noChangeArrowheads="1"/>
            </p:cNvSpPr>
            <p:nvPr/>
          </p:nvSpPr>
          <p:spPr bwMode="auto">
            <a:xfrm rot="16200000">
              <a:off x="7010400" y="1752600"/>
              <a:ext cx="381000" cy="990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58378" name="Straight Arrow Connector 12"/>
            <p:cNvCxnSpPr>
              <a:cxnSpLocks noChangeShapeType="1"/>
              <a:stCxn id="58377" idx="0"/>
            </p:cNvCxnSpPr>
            <p:nvPr/>
          </p:nvCxnSpPr>
          <p:spPr bwMode="auto">
            <a:xfrm rot="10800000" flipV="1">
              <a:off x="5257800" y="2247900"/>
              <a:ext cx="1447800" cy="381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8379" name="Straight Arrow Connector 14"/>
            <p:cNvCxnSpPr>
              <a:cxnSpLocks noChangeShapeType="1"/>
            </p:cNvCxnSpPr>
            <p:nvPr/>
          </p:nvCxnSpPr>
          <p:spPr bwMode="auto">
            <a:xfrm rot="16200000" flipV="1">
              <a:off x="4343400" y="2819400"/>
              <a:ext cx="17526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8380" name="Straight Arrow Connector 16"/>
            <p:cNvCxnSpPr>
              <a:cxnSpLocks noChangeShapeType="1"/>
            </p:cNvCxnSpPr>
            <p:nvPr/>
          </p:nvCxnSpPr>
          <p:spPr bwMode="auto">
            <a:xfrm rot="16200000" flipV="1">
              <a:off x="4533900" y="3009900"/>
              <a:ext cx="1295400" cy="762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8381" name="TextBox 16"/>
            <p:cNvSpPr txBox="1">
              <a:spLocks noChangeArrowheads="1"/>
            </p:cNvSpPr>
            <p:nvPr/>
          </p:nvSpPr>
          <p:spPr bwMode="auto">
            <a:xfrm>
              <a:off x="5334000" y="38862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005-00010</a:t>
              </a:r>
            </a:p>
            <a:p>
              <a:pPr algn="ctr" eaLnBrk="1" hangingPunct="1"/>
              <a:r>
                <a:rPr lang="en-US" altLang="en-US"/>
                <a:t>Gas Shock</a:t>
              </a:r>
            </a:p>
          </p:txBody>
        </p:sp>
        <p:pic>
          <p:nvPicPr>
            <p:cNvPr id="58382" name="Picture 14"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3"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10600" cy="5962650"/>
            <a:chOff x="152400" y="103188"/>
            <a:chExt cx="8610600" cy="5962650"/>
          </a:xfrm>
        </p:grpSpPr>
        <p:sp>
          <p:nvSpPr>
            <p:cNvPr id="59394"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5939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59396"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59397"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59398"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59399" name="Picture 8" descr="infeed-roll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9050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descr="miser-bev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7526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11"/>
            <p:cNvSpPr>
              <a:spLocks noChangeArrowheads="1"/>
            </p:cNvSpPr>
            <p:nvPr/>
          </p:nvSpPr>
          <p:spPr bwMode="auto">
            <a:xfrm rot="16200000">
              <a:off x="7848600" y="2057400"/>
              <a:ext cx="381000" cy="533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59402" name="AutoShape 12">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59403" name="Straight Arrow Connector 14"/>
            <p:cNvCxnSpPr>
              <a:cxnSpLocks noChangeShapeType="1"/>
            </p:cNvCxnSpPr>
            <p:nvPr/>
          </p:nvCxnSpPr>
          <p:spPr bwMode="auto">
            <a:xfrm rot="10800000" flipV="1">
              <a:off x="4343400" y="2514600"/>
              <a:ext cx="34290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9404" name="Straight Arrow Connector 18"/>
            <p:cNvCxnSpPr>
              <a:cxnSpLocks noChangeShapeType="1"/>
            </p:cNvCxnSpPr>
            <p:nvPr/>
          </p:nvCxnSpPr>
          <p:spPr bwMode="auto">
            <a:xfrm rot="10800000">
              <a:off x="4038600" y="1981200"/>
              <a:ext cx="533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9405" name="Straight Arrow Connector 20"/>
            <p:cNvCxnSpPr>
              <a:cxnSpLocks noChangeShapeType="1"/>
            </p:cNvCxnSpPr>
            <p:nvPr/>
          </p:nvCxnSpPr>
          <p:spPr bwMode="auto">
            <a:xfrm rot="10800000">
              <a:off x="3048000" y="3429000"/>
              <a:ext cx="2057400" cy="1295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9406" name="TextBox 25"/>
            <p:cNvSpPr txBox="1">
              <a:spLocks noChangeArrowheads="1"/>
            </p:cNvSpPr>
            <p:nvPr/>
          </p:nvSpPr>
          <p:spPr bwMode="auto">
            <a:xfrm>
              <a:off x="4953000" y="46482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85231 Roller</a:t>
              </a:r>
            </a:p>
          </p:txBody>
        </p:sp>
        <p:cxnSp>
          <p:nvCxnSpPr>
            <p:cNvPr id="59407" name="Straight Arrow Connector 20"/>
            <p:cNvCxnSpPr>
              <a:cxnSpLocks noChangeShapeType="1"/>
            </p:cNvCxnSpPr>
            <p:nvPr/>
          </p:nvCxnSpPr>
          <p:spPr bwMode="auto">
            <a:xfrm rot="10800000">
              <a:off x="3886200" y="3352800"/>
              <a:ext cx="25146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9408" name="TextBox 25"/>
            <p:cNvSpPr txBox="1">
              <a:spLocks noChangeArrowheads="1"/>
            </p:cNvSpPr>
            <p:nvPr/>
          </p:nvSpPr>
          <p:spPr bwMode="auto">
            <a:xfrm>
              <a:off x="6324600" y="3886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85321 Steel Roller</a:t>
              </a:r>
            </a:p>
          </p:txBody>
        </p:sp>
        <p:cxnSp>
          <p:nvCxnSpPr>
            <p:cNvPr id="59409" name="Straight Arrow Connector 20"/>
            <p:cNvCxnSpPr>
              <a:cxnSpLocks noChangeShapeType="1"/>
            </p:cNvCxnSpPr>
            <p:nvPr/>
          </p:nvCxnSpPr>
          <p:spPr bwMode="auto">
            <a:xfrm rot="10800000">
              <a:off x="3962400" y="4572000"/>
              <a:ext cx="9906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9410" name="TextBox 25"/>
            <p:cNvSpPr txBox="1">
              <a:spLocks noChangeArrowheads="1"/>
            </p:cNvSpPr>
            <p:nvPr/>
          </p:nvSpPr>
          <p:spPr bwMode="auto">
            <a:xfrm>
              <a:off x="4876800" y="51054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005-02976 Bearing</a:t>
              </a:r>
            </a:p>
          </p:txBody>
        </p:sp>
        <p:cxnSp>
          <p:nvCxnSpPr>
            <p:cNvPr id="59411" name="Straight Arrow Connector 23"/>
            <p:cNvCxnSpPr>
              <a:cxnSpLocks noChangeShapeType="1"/>
            </p:cNvCxnSpPr>
            <p:nvPr/>
          </p:nvCxnSpPr>
          <p:spPr bwMode="auto">
            <a:xfrm rot="10800000">
              <a:off x="4038600" y="2514600"/>
              <a:ext cx="838200" cy="685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9412" name="TextBox 25"/>
            <p:cNvSpPr txBox="1">
              <a:spLocks noChangeArrowheads="1"/>
            </p:cNvSpPr>
            <p:nvPr/>
          </p:nvSpPr>
          <p:spPr bwMode="auto">
            <a:xfrm>
              <a:off x="4800600" y="30480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005-03262 Clutch</a:t>
              </a:r>
            </a:p>
          </p:txBody>
        </p:sp>
        <p:sp>
          <p:nvSpPr>
            <p:cNvPr id="59413" name="TextBox 25"/>
            <p:cNvSpPr txBox="1">
              <a:spLocks noChangeArrowheads="1"/>
            </p:cNvSpPr>
            <p:nvPr/>
          </p:nvSpPr>
          <p:spPr bwMode="auto">
            <a:xfrm>
              <a:off x="4419600" y="1752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005-02979 Gearbox</a:t>
              </a:r>
            </a:p>
          </p:txBody>
        </p:sp>
        <p:pic>
          <p:nvPicPr>
            <p:cNvPr id="59414" name="Picture 22"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10600" cy="6450012"/>
            <a:chOff x="152400" y="103188"/>
            <a:chExt cx="8610600" cy="6450012"/>
          </a:xfrm>
        </p:grpSpPr>
        <p:sp>
          <p:nvSpPr>
            <p:cNvPr id="60418"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041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0420"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0421"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0422"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0423" name="Picture 8" descr="miser-be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7526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ctangle 9"/>
            <p:cNvSpPr>
              <a:spLocks noChangeArrowheads="1"/>
            </p:cNvSpPr>
            <p:nvPr/>
          </p:nvSpPr>
          <p:spPr bwMode="auto">
            <a:xfrm rot="16200000">
              <a:off x="7391400" y="1828800"/>
              <a:ext cx="381000" cy="990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0425" name="AutoShape 10">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0426" name="Picture 12" descr="air-clamp-midd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752600"/>
              <a:ext cx="342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AutoShape 13">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60428" name="Straight Arrow Connector 14"/>
            <p:cNvCxnSpPr>
              <a:cxnSpLocks noChangeShapeType="1"/>
              <a:stCxn id="60424" idx="0"/>
            </p:cNvCxnSpPr>
            <p:nvPr/>
          </p:nvCxnSpPr>
          <p:spPr bwMode="auto">
            <a:xfrm rot="10800000" flipV="1">
              <a:off x="5715000" y="2324100"/>
              <a:ext cx="1371600" cy="381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0429" name="Straight Arrow Connector 16"/>
            <p:cNvCxnSpPr>
              <a:cxnSpLocks noChangeShapeType="1"/>
            </p:cNvCxnSpPr>
            <p:nvPr/>
          </p:nvCxnSpPr>
          <p:spPr bwMode="auto">
            <a:xfrm rot="10800000">
              <a:off x="4191000" y="3886200"/>
              <a:ext cx="2209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0430" name="Straight Arrow Connector 18"/>
            <p:cNvCxnSpPr>
              <a:cxnSpLocks noChangeShapeType="1"/>
            </p:cNvCxnSpPr>
            <p:nvPr/>
          </p:nvCxnSpPr>
          <p:spPr bwMode="auto">
            <a:xfrm rot="10800000">
              <a:off x="2895600" y="4724400"/>
              <a:ext cx="3429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0431" name="TextBox 15"/>
            <p:cNvSpPr txBox="1">
              <a:spLocks noChangeArrowheads="1"/>
            </p:cNvSpPr>
            <p:nvPr/>
          </p:nvSpPr>
          <p:spPr bwMode="auto">
            <a:xfrm>
              <a:off x="6324600" y="37338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005-03370</a:t>
              </a:r>
            </a:p>
            <a:p>
              <a:pPr algn="ctr" eaLnBrk="1" hangingPunct="1"/>
              <a:r>
                <a:rPr lang="en-US" altLang="en-US"/>
                <a:t>Fixed Jaw</a:t>
              </a:r>
            </a:p>
          </p:txBody>
        </p:sp>
        <p:sp>
          <p:nvSpPr>
            <p:cNvPr id="60432" name="TextBox 16"/>
            <p:cNvSpPr txBox="1">
              <a:spLocks noChangeArrowheads="1"/>
            </p:cNvSpPr>
            <p:nvPr/>
          </p:nvSpPr>
          <p:spPr bwMode="auto">
            <a:xfrm>
              <a:off x="6248400" y="45720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005-03371</a:t>
              </a:r>
            </a:p>
            <a:p>
              <a:pPr algn="ctr" eaLnBrk="1" hangingPunct="1"/>
              <a:r>
                <a:rPr lang="en-US" altLang="en-US"/>
                <a:t>Floating Jaw</a:t>
              </a:r>
            </a:p>
          </p:txBody>
        </p:sp>
        <p:pic>
          <p:nvPicPr>
            <p:cNvPr id="60433" name="Picture 17"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763000" cy="6069012"/>
            <a:chOff x="152400" y="103188"/>
            <a:chExt cx="8763000" cy="6069012"/>
          </a:xfrm>
        </p:grpSpPr>
        <p:sp>
          <p:nvSpPr>
            <p:cNvPr id="61442"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144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1444"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1445"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1446"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1447" name="Picture 9" descr="miser-be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7526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11"/>
            <p:cNvSpPr>
              <a:spLocks noChangeArrowheads="1"/>
            </p:cNvSpPr>
            <p:nvPr/>
          </p:nvSpPr>
          <p:spPr bwMode="auto">
            <a:xfrm rot="16200000">
              <a:off x="7391400" y="1828800"/>
              <a:ext cx="381000" cy="990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1449" name="AutoShape 12">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1450" name="Picture 13" descr="gas-spring-fro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676400"/>
              <a:ext cx="708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5" descr="drive-belt-midd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800600"/>
              <a:ext cx="2362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16" descr="bearing-and-shaft-for-be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572000"/>
              <a:ext cx="838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Rectangle 17"/>
            <p:cNvSpPr>
              <a:spLocks noChangeArrowheads="1"/>
            </p:cNvSpPr>
            <p:nvPr/>
          </p:nvSpPr>
          <p:spPr bwMode="auto">
            <a:xfrm rot="16200000">
              <a:off x="7086600" y="4876800"/>
              <a:ext cx="685800" cy="1143000"/>
            </a:xfrm>
            <a:prstGeom prst="rect">
              <a:avLst/>
            </a:prstGeom>
            <a:noFill/>
            <a:ln w="2857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1454" name="Rectangle 18"/>
            <p:cNvSpPr>
              <a:spLocks noChangeArrowheads="1"/>
            </p:cNvSpPr>
            <p:nvPr/>
          </p:nvSpPr>
          <p:spPr bwMode="auto">
            <a:xfrm rot="16200000">
              <a:off x="7315200" y="2667000"/>
              <a:ext cx="457200" cy="609600"/>
            </a:xfrm>
            <a:prstGeom prst="rect">
              <a:avLst/>
            </a:prstGeom>
            <a:noFill/>
            <a:ln w="2857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1455" name="Rectangle 19"/>
            <p:cNvSpPr>
              <a:spLocks noChangeArrowheads="1"/>
            </p:cNvSpPr>
            <p:nvPr/>
          </p:nvSpPr>
          <p:spPr bwMode="auto">
            <a:xfrm rot="16200000">
              <a:off x="2057400" y="4953000"/>
              <a:ext cx="1600200" cy="838200"/>
            </a:xfrm>
            <a:prstGeom prst="rect">
              <a:avLst/>
            </a:prstGeom>
            <a:noFill/>
            <a:ln w="28575"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61456" name="Straight Arrow Connector 18"/>
            <p:cNvCxnSpPr>
              <a:cxnSpLocks noChangeShapeType="1"/>
            </p:cNvCxnSpPr>
            <p:nvPr/>
          </p:nvCxnSpPr>
          <p:spPr bwMode="auto">
            <a:xfrm rot="10800000">
              <a:off x="3200400" y="2514600"/>
              <a:ext cx="3886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457" name="Straight Arrow Connector 22"/>
            <p:cNvCxnSpPr>
              <a:cxnSpLocks noChangeShapeType="1"/>
            </p:cNvCxnSpPr>
            <p:nvPr/>
          </p:nvCxnSpPr>
          <p:spPr bwMode="auto">
            <a:xfrm rot="10800000">
              <a:off x="3352800" y="5791200"/>
              <a:ext cx="3505200" cy="1588"/>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61458" name="Straight Arrow Connector 24"/>
            <p:cNvCxnSpPr>
              <a:cxnSpLocks noChangeShapeType="1"/>
            </p:cNvCxnSpPr>
            <p:nvPr/>
          </p:nvCxnSpPr>
          <p:spPr bwMode="auto">
            <a:xfrm rot="10800000">
              <a:off x="2895600" y="3200400"/>
              <a:ext cx="914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459" name="Straight Arrow Connector 26"/>
            <p:cNvCxnSpPr>
              <a:cxnSpLocks noChangeShapeType="1"/>
            </p:cNvCxnSpPr>
            <p:nvPr/>
          </p:nvCxnSpPr>
          <p:spPr bwMode="auto">
            <a:xfrm rot="10800000">
              <a:off x="2819400" y="5105400"/>
              <a:ext cx="1143000" cy="77788"/>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61460" name="TextBox 20"/>
            <p:cNvSpPr txBox="1">
              <a:spLocks noChangeArrowheads="1"/>
            </p:cNvSpPr>
            <p:nvPr/>
          </p:nvSpPr>
          <p:spPr bwMode="auto">
            <a:xfrm>
              <a:off x="3733800" y="3048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005-00010</a:t>
              </a:r>
            </a:p>
            <a:p>
              <a:pPr algn="ctr" eaLnBrk="1" hangingPunct="1"/>
              <a:r>
                <a:rPr lang="en-US" altLang="en-US"/>
                <a:t>Gas Shock</a:t>
              </a:r>
            </a:p>
          </p:txBody>
        </p:sp>
        <p:sp>
          <p:nvSpPr>
            <p:cNvPr id="61461" name="TextBox 21"/>
            <p:cNvSpPr txBox="1">
              <a:spLocks noChangeArrowheads="1"/>
            </p:cNvSpPr>
            <p:nvPr/>
          </p:nvSpPr>
          <p:spPr bwMode="auto">
            <a:xfrm>
              <a:off x="3886200" y="50292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005-03097 LASM Bearing 4PK</a:t>
              </a:r>
            </a:p>
          </p:txBody>
        </p:sp>
        <p:pic>
          <p:nvPicPr>
            <p:cNvPr id="61462" name="Picture 22"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3"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915400" cy="6251575"/>
            <a:chOff x="152400" y="103188"/>
            <a:chExt cx="8915400" cy="6251575"/>
          </a:xfrm>
        </p:grpSpPr>
        <p:sp>
          <p:nvSpPr>
            <p:cNvPr id="7170" name="Text Box 2"/>
            <p:cNvSpPr txBox="1">
              <a:spLocks noChangeArrowheads="1"/>
            </p:cNvSpPr>
            <p:nvPr/>
          </p:nvSpPr>
          <p:spPr bwMode="auto">
            <a:xfrm>
              <a:off x="2228850" y="5438775"/>
              <a:ext cx="6838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Enter your </a:t>
              </a:r>
              <a:r>
                <a:rPr lang="en-US" altLang="en-US" sz="1800" i="1"/>
                <a:t>eStore</a:t>
              </a:r>
              <a:r>
                <a:rPr lang="en-US" altLang="en-US" sz="1800"/>
                <a:t> login and password and click </a:t>
              </a:r>
              <a:r>
                <a:rPr lang="en-US" altLang="en-US" sz="1800" i="1"/>
                <a:t>Login</a:t>
              </a:r>
              <a:r>
                <a:rPr lang="en-US" altLang="en-US" sz="1800"/>
                <a:t>.</a:t>
              </a:r>
            </a:p>
            <a:p>
              <a:pPr eaLnBrk="1" hangingPunct="1"/>
              <a:endParaRPr lang="en-US" altLang="en-US" sz="1800"/>
            </a:p>
            <a:p>
              <a:pPr eaLnBrk="1" hangingPunct="1"/>
              <a:r>
                <a:rPr lang="en-US" altLang="en-US" sz="1800"/>
                <a:t>If you need to register, click the </a:t>
              </a:r>
              <a:r>
                <a:rPr lang="en-US" altLang="en-US" sz="1800" i="1"/>
                <a:t>Click here to register </a:t>
              </a:r>
              <a:r>
                <a:rPr lang="en-US" altLang="en-US" sz="1800"/>
                <a:t>button. </a:t>
              </a:r>
            </a:p>
          </p:txBody>
        </p:sp>
        <p:sp>
          <p:nvSpPr>
            <p:cNvPr id="7171" name="AutoShape 3">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000"/>
                <a:t>Main Menu</a:t>
              </a:r>
            </a:p>
          </p:txBody>
        </p:sp>
        <p:sp>
          <p:nvSpPr>
            <p:cNvPr id="7172" name="AutoShape 4">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7173" name="Text Box 5"/>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3200"/>
                <a:t>How to Get to the </a:t>
              </a:r>
              <a:r>
                <a:rPr lang="en-US" altLang="en-US" sz="3200" i="1"/>
                <a:t>eStore</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l="14667" t="14201" r="9334" b="30435"/>
            <a:stretch>
              <a:fillRect/>
            </a:stretch>
          </p:blipFill>
          <p:spPr bwMode="auto">
            <a:xfrm>
              <a:off x="2286000" y="1600200"/>
              <a:ext cx="6019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7175" name="Picture 6"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7177"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602412"/>
            <a:chOff x="152400" y="103188"/>
            <a:chExt cx="8839200" cy="6602412"/>
          </a:xfrm>
        </p:grpSpPr>
        <p:sp>
          <p:nvSpPr>
            <p:cNvPr id="62466"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246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2468"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2469"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2470"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2471" name="Picture 8" descr="infeed-belt-drive-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0"/>
              <a:ext cx="215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9" descr="main-elect-b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00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10"/>
            <p:cNvSpPr>
              <a:spLocks noChangeArrowheads="1"/>
            </p:cNvSpPr>
            <p:nvPr/>
          </p:nvSpPr>
          <p:spPr bwMode="auto">
            <a:xfrm rot="16200000">
              <a:off x="6591300" y="2552700"/>
              <a:ext cx="3810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2474" name="Picture 11" descr="infeed-dr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343400"/>
              <a:ext cx="157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2" descr="miser-bev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8768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Rectangle 13"/>
            <p:cNvSpPr>
              <a:spLocks noChangeArrowheads="1"/>
            </p:cNvSpPr>
            <p:nvPr/>
          </p:nvSpPr>
          <p:spPr bwMode="auto">
            <a:xfrm rot="16200000">
              <a:off x="8343900" y="5981700"/>
              <a:ext cx="3810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62477" name="Straight Arrow Connector 15"/>
            <p:cNvCxnSpPr>
              <a:cxnSpLocks noChangeShapeType="1"/>
            </p:cNvCxnSpPr>
            <p:nvPr/>
          </p:nvCxnSpPr>
          <p:spPr bwMode="auto">
            <a:xfrm rot="10800000">
              <a:off x="4572000" y="2971800"/>
              <a:ext cx="1981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478" name="Straight Arrow Connector 17"/>
            <p:cNvCxnSpPr>
              <a:cxnSpLocks noChangeShapeType="1"/>
            </p:cNvCxnSpPr>
            <p:nvPr/>
          </p:nvCxnSpPr>
          <p:spPr bwMode="auto">
            <a:xfrm rot="10800000">
              <a:off x="3962400" y="6324600"/>
              <a:ext cx="43434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479" name="Straight Arrow Connector 21"/>
            <p:cNvCxnSpPr>
              <a:cxnSpLocks noChangeShapeType="1"/>
            </p:cNvCxnSpPr>
            <p:nvPr/>
          </p:nvCxnSpPr>
          <p:spPr bwMode="auto">
            <a:xfrm rot="10800000">
              <a:off x="3733800" y="2590800"/>
              <a:ext cx="990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480" name="Straight Arrow Connector 23"/>
            <p:cNvCxnSpPr>
              <a:cxnSpLocks noChangeShapeType="1"/>
            </p:cNvCxnSpPr>
            <p:nvPr/>
          </p:nvCxnSpPr>
          <p:spPr bwMode="auto">
            <a:xfrm rot="10800000">
              <a:off x="3429000" y="3124200"/>
              <a:ext cx="12192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481" name="Straight Arrow Connector 26"/>
            <p:cNvCxnSpPr>
              <a:cxnSpLocks noChangeShapeType="1"/>
            </p:cNvCxnSpPr>
            <p:nvPr/>
          </p:nvCxnSpPr>
          <p:spPr bwMode="auto">
            <a:xfrm rot="10800000" flipV="1">
              <a:off x="3581400" y="4800600"/>
              <a:ext cx="9906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482" name="Straight Arrow Connector 28"/>
            <p:cNvCxnSpPr>
              <a:cxnSpLocks noChangeShapeType="1"/>
            </p:cNvCxnSpPr>
            <p:nvPr/>
          </p:nvCxnSpPr>
          <p:spPr bwMode="auto">
            <a:xfrm rot="10800000">
              <a:off x="3505200" y="5410200"/>
              <a:ext cx="8382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483" name="Straight Arrow Connector 31"/>
            <p:cNvCxnSpPr>
              <a:cxnSpLocks noChangeShapeType="1"/>
            </p:cNvCxnSpPr>
            <p:nvPr/>
          </p:nvCxnSpPr>
          <p:spPr bwMode="auto">
            <a:xfrm rot="10800000" flipV="1">
              <a:off x="3200400" y="6019800"/>
              <a:ext cx="13716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2484" name="TextBox 21"/>
            <p:cNvSpPr txBox="1">
              <a:spLocks noChangeArrowheads="1"/>
            </p:cNvSpPr>
            <p:nvPr/>
          </p:nvSpPr>
          <p:spPr bwMode="auto">
            <a:xfrm>
              <a:off x="4648200" y="24384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#005-02972</a:t>
              </a:r>
            </a:p>
          </p:txBody>
        </p:sp>
        <p:sp>
          <p:nvSpPr>
            <p:cNvPr id="62485" name="TextBox 22"/>
            <p:cNvSpPr txBox="1">
              <a:spLocks noChangeArrowheads="1"/>
            </p:cNvSpPr>
            <p:nvPr/>
          </p:nvSpPr>
          <p:spPr bwMode="auto">
            <a:xfrm>
              <a:off x="4495800" y="3657600"/>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#005-03082 Drive end Kit</a:t>
              </a:r>
            </a:p>
          </p:txBody>
        </p:sp>
        <p:sp>
          <p:nvSpPr>
            <p:cNvPr id="62486" name="TextBox 24"/>
            <p:cNvSpPr txBox="1">
              <a:spLocks noChangeArrowheads="1"/>
            </p:cNvSpPr>
            <p:nvPr/>
          </p:nvSpPr>
          <p:spPr bwMode="auto">
            <a:xfrm>
              <a:off x="4267200" y="52578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#005-02972 Belt</a:t>
              </a:r>
            </a:p>
          </p:txBody>
        </p:sp>
        <p:sp>
          <p:nvSpPr>
            <p:cNvPr id="62487" name="TextBox 25"/>
            <p:cNvSpPr txBox="1">
              <a:spLocks noChangeArrowheads="1"/>
            </p:cNvSpPr>
            <p:nvPr/>
          </p:nvSpPr>
          <p:spPr bwMode="auto">
            <a:xfrm>
              <a:off x="4343400" y="4572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#005-02555 Pulley</a:t>
              </a:r>
            </a:p>
          </p:txBody>
        </p:sp>
        <p:sp>
          <p:nvSpPr>
            <p:cNvPr id="62488" name="TextBox 26"/>
            <p:cNvSpPr txBox="1">
              <a:spLocks noChangeArrowheads="1"/>
            </p:cNvSpPr>
            <p:nvPr/>
          </p:nvSpPr>
          <p:spPr bwMode="auto">
            <a:xfrm>
              <a:off x="4267200" y="5791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#005-02555 Pulley</a:t>
              </a:r>
            </a:p>
          </p:txBody>
        </p:sp>
        <p:pic>
          <p:nvPicPr>
            <p:cNvPr id="62489" name="Picture 25"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0"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63490" name="Picture 13"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764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3492"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3493"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3494"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3495" name="Picture 11" descr="clamp-belt-exit-end-and-e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1822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12"/>
            <p:cNvSpPr>
              <a:spLocks noChangeArrowheads="1"/>
            </p:cNvSpPr>
            <p:nvPr/>
          </p:nvSpPr>
          <p:spPr bwMode="auto">
            <a:xfrm flipH="1">
              <a:off x="7086600" y="2667000"/>
              <a:ext cx="3048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3497" name="Text Box 14"/>
            <p:cNvSpPr txBox="1">
              <a:spLocks noChangeArrowheads="1"/>
            </p:cNvSpPr>
            <p:nvPr/>
          </p:nvSpPr>
          <p:spPr bwMode="auto">
            <a:xfrm>
              <a:off x="3048000" y="5029200"/>
              <a:ext cx="1050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Infeed Side </a:t>
              </a:r>
            </a:p>
          </p:txBody>
        </p:sp>
        <p:cxnSp>
          <p:nvCxnSpPr>
            <p:cNvPr id="63498" name="Straight Arrow Connector 13"/>
            <p:cNvCxnSpPr>
              <a:cxnSpLocks noChangeShapeType="1"/>
            </p:cNvCxnSpPr>
            <p:nvPr/>
          </p:nvCxnSpPr>
          <p:spPr bwMode="auto">
            <a:xfrm rot="10800000">
              <a:off x="4419600" y="3276600"/>
              <a:ext cx="2667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3499" name="Straight Arrow Connector 15"/>
            <p:cNvCxnSpPr>
              <a:cxnSpLocks noChangeShapeType="1"/>
            </p:cNvCxnSpPr>
            <p:nvPr/>
          </p:nvCxnSpPr>
          <p:spPr bwMode="auto">
            <a:xfrm rot="10800000">
              <a:off x="3733800" y="3048000"/>
              <a:ext cx="1143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3500" name="Straight Arrow Connector 17"/>
            <p:cNvCxnSpPr>
              <a:cxnSpLocks noChangeShapeType="1"/>
            </p:cNvCxnSpPr>
            <p:nvPr/>
          </p:nvCxnSpPr>
          <p:spPr bwMode="auto">
            <a:xfrm rot="10800000" flipV="1">
              <a:off x="3657600" y="3962400"/>
              <a:ext cx="1143000" cy="609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3501" name="Straight Arrow Connector 19"/>
            <p:cNvCxnSpPr>
              <a:cxnSpLocks noChangeShapeType="1"/>
            </p:cNvCxnSpPr>
            <p:nvPr/>
          </p:nvCxnSpPr>
          <p:spPr bwMode="auto">
            <a:xfrm rot="10800000">
              <a:off x="3657600" y="3810000"/>
              <a:ext cx="11430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3502" name="TextBox 15"/>
            <p:cNvSpPr txBox="1">
              <a:spLocks noChangeArrowheads="1"/>
            </p:cNvSpPr>
            <p:nvPr/>
          </p:nvSpPr>
          <p:spPr bwMode="auto">
            <a:xfrm>
              <a:off x="4800600" y="2743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#005-02972 LASM Belt</a:t>
              </a:r>
            </a:p>
          </p:txBody>
        </p:sp>
        <p:sp>
          <p:nvSpPr>
            <p:cNvPr id="63503" name="TextBox 18"/>
            <p:cNvSpPr txBox="1">
              <a:spLocks noChangeArrowheads="1"/>
            </p:cNvSpPr>
            <p:nvPr/>
          </p:nvSpPr>
          <p:spPr bwMode="auto">
            <a:xfrm>
              <a:off x="4572000" y="3886200"/>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#005-03081 Idle End Kit</a:t>
              </a:r>
            </a:p>
          </p:txBody>
        </p:sp>
        <p:pic>
          <p:nvPicPr>
            <p:cNvPr id="63504" name="Picture 17"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Text Box 5">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3506"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636000" cy="6527800"/>
            <a:chOff x="152400" y="103188"/>
            <a:chExt cx="8636000" cy="6527800"/>
          </a:xfrm>
        </p:grpSpPr>
        <p:sp>
          <p:nvSpPr>
            <p:cNvPr id="64514"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451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4516"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4517"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4518"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4519" name="Picture 8" descr="out-conv-redu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2578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9" descr="outfeed-conv-long-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6764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10"/>
            <p:cNvSpPr>
              <a:spLocks noChangeArrowheads="1"/>
            </p:cNvSpPr>
            <p:nvPr/>
          </p:nvSpPr>
          <p:spPr bwMode="auto">
            <a:xfrm>
              <a:off x="8077200" y="2590800"/>
              <a:ext cx="3810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64522" name="Picture 11" descr="out-conv-drive-end-bear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733800"/>
              <a:ext cx="16383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2" descr="out-conv-encoder-end-id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1676400"/>
              <a:ext cx="16764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Rectangle 13"/>
            <p:cNvSpPr>
              <a:spLocks noChangeArrowheads="1"/>
            </p:cNvSpPr>
            <p:nvPr/>
          </p:nvSpPr>
          <p:spPr bwMode="auto">
            <a:xfrm>
              <a:off x="7848600" y="1752600"/>
              <a:ext cx="304800" cy="304800"/>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4525" name="Rectangle 14"/>
            <p:cNvSpPr>
              <a:spLocks noChangeArrowheads="1"/>
            </p:cNvSpPr>
            <p:nvPr/>
          </p:nvSpPr>
          <p:spPr bwMode="auto">
            <a:xfrm>
              <a:off x="2362200" y="1676400"/>
              <a:ext cx="1676400" cy="1981200"/>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64526" name="Straight Arrow Connector 18"/>
            <p:cNvCxnSpPr>
              <a:cxnSpLocks noChangeShapeType="1"/>
            </p:cNvCxnSpPr>
            <p:nvPr/>
          </p:nvCxnSpPr>
          <p:spPr bwMode="auto">
            <a:xfrm rot="10800000">
              <a:off x="4191000" y="1752600"/>
              <a:ext cx="3657600" cy="1588"/>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64527" name="Straight Arrow Connector 21"/>
            <p:cNvCxnSpPr>
              <a:cxnSpLocks noChangeShapeType="1"/>
            </p:cNvCxnSpPr>
            <p:nvPr/>
          </p:nvCxnSpPr>
          <p:spPr bwMode="auto">
            <a:xfrm rot="10800000" flipV="1">
              <a:off x="3962400" y="3048000"/>
              <a:ext cx="4419600" cy="1447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28" name="Straight Arrow Connector 23"/>
            <p:cNvCxnSpPr>
              <a:cxnSpLocks noChangeShapeType="1"/>
            </p:cNvCxnSpPr>
            <p:nvPr/>
          </p:nvCxnSpPr>
          <p:spPr bwMode="auto">
            <a:xfrm rot="5400000">
              <a:off x="3962400" y="4800600"/>
              <a:ext cx="915988"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29" name="Straight Arrow Connector 27"/>
            <p:cNvCxnSpPr>
              <a:cxnSpLocks noChangeShapeType="1"/>
            </p:cNvCxnSpPr>
            <p:nvPr/>
          </p:nvCxnSpPr>
          <p:spPr bwMode="auto">
            <a:xfrm rot="10800000">
              <a:off x="3352800" y="2590800"/>
              <a:ext cx="1600200" cy="1588"/>
            </a:xfrm>
            <a:prstGeom prst="straightConnector1">
              <a:avLst/>
            </a:prstGeom>
            <a:noFill/>
            <a:ln w="2857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64530" name="Straight Arrow Connector 29"/>
            <p:cNvCxnSpPr>
              <a:cxnSpLocks noChangeShapeType="1"/>
            </p:cNvCxnSpPr>
            <p:nvPr/>
          </p:nvCxnSpPr>
          <p:spPr bwMode="auto">
            <a:xfrm rot="10800000" flipV="1">
              <a:off x="4724400" y="4343400"/>
              <a:ext cx="1066800" cy="9906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31" name="Straight Arrow Connector 32"/>
            <p:cNvCxnSpPr>
              <a:cxnSpLocks noChangeShapeType="1"/>
              <a:stCxn id="64541" idx="1"/>
            </p:cNvCxnSpPr>
            <p:nvPr/>
          </p:nvCxnSpPr>
          <p:spPr bwMode="auto">
            <a:xfrm rot="10800000" flipV="1">
              <a:off x="3352800" y="5046663"/>
              <a:ext cx="3429000" cy="515937"/>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32" name="Straight Arrow Connector 38"/>
            <p:cNvCxnSpPr>
              <a:cxnSpLocks noChangeShapeType="1"/>
            </p:cNvCxnSpPr>
            <p:nvPr/>
          </p:nvCxnSpPr>
          <p:spPr bwMode="auto">
            <a:xfrm rot="10800000" flipV="1">
              <a:off x="4343400" y="5867400"/>
              <a:ext cx="14478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33" name="Straight Arrow Connector 47"/>
            <p:cNvCxnSpPr>
              <a:cxnSpLocks noChangeShapeType="1"/>
            </p:cNvCxnSpPr>
            <p:nvPr/>
          </p:nvCxnSpPr>
          <p:spPr bwMode="auto">
            <a:xfrm rot="10800000">
              <a:off x="4343400" y="6172200"/>
              <a:ext cx="1295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34" name="Straight Connector 52"/>
            <p:cNvCxnSpPr>
              <a:cxnSpLocks noChangeShapeType="1"/>
            </p:cNvCxnSpPr>
            <p:nvPr/>
          </p:nvCxnSpPr>
          <p:spPr bwMode="auto">
            <a:xfrm rot="5400000">
              <a:off x="4724400" y="6400800"/>
              <a:ext cx="457200"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64535" name="Straight Connector 54"/>
            <p:cNvCxnSpPr>
              <a:cxnSpLocks noChangeShapeType="1"/>
            </p:cNvCxnSpPr>
            <p:nvPr/>
          </p:nvCxnSpPr>
          <p:spPr bwMode="auto">
            <a:xfrm rot="10800000">
              <a:off x="3048000" y="6629400"/>
              <a:ext cx="1905000"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64536" name="Straight Arrow Connector 56"/>
            <p:cNvCxnSpPr>
              <a:cxnSpLocks noChangeShapeType="1"/>
            </p:cNvCxnSpPr>
            <p:nvPr/>
          </p:nvCxnSpPr>
          <p:spPr bwMode="auto">
            <a:xfrm rot="5400000" flipH="1" flipV="1">
              <a:off x="2781301" y="6362700"/>
              <a:ext cx="5334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37" name="Straight Arrow Connector 59"/>
            <p:cNvCxnSpPr>
              <a:cxnSpLocks noChangeShapeType="1"/>
            </p:cNvCxnSpPr>
            <p:nvPr/>
          </p:nvCxnSpPr>
          <p:spPr bwMode="auto">
            <a:xfrm rot="10800000" flipV="1">
              <a:off x="3200400" y="3733800"/>
              <a:ext cx="1371600" cy="457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4538" name="TextBox 29"/>
            <p:cNvSpPr txBox="1">
              <a:spLocks noChangeArrowheads="1"/>
            </p:cNvSpPr>
            <p:nvPr/>
          </p:nvSpPr>
          <p:spPr bwMode="auto">
            <a:xfrm>
              <a:off x="4953000" y="2438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005-03081 Idler End Kit</a:t>
              </a:r>
            </a:p>
          </p:txBody>
        </p:sp>
        <p:sp>
          <p:nvSpPr>
            <p:cNvPr id="64539" name="TextBox 31"/>
            <p:cNvSpPr txBox="1">
              <a:spLocks noChangeArrowheads="1"/>
            </p:cNvSpPr>
            <p:nvPr/>
          </p:nvSpPr>
          <p:spPr bwMode="auto">
            <a:xfrm>
              <a:off x="4343400" y="3429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 005-03081 Drive End Kit</a:t>
              </a:r>
            </a:p>
          </p:txBody>
        </p:sp>
        <p:sp>
          <p:nvSpPr>
            <p:cNvPr id="64540" name="TextBox 35"/>
            <p:cNvSpPr txBox="1">
              <a:spLocks noChangeArrowheads="1"/>
            </p:cNvSpPr>
            <p:nvPr/>
          </p:nvSpPr>
          <p:spPr bwMode="auto">
            <a:xfrm>
              <a:off x="5638800" y="4191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#005-02806</a:t>
              </a:r>
            </a:p>
          </p:txBody>
        </p:sp>
        <p:sp>
          <p:nvSpPr>
            <p:cNvPr id="64541" name="TextBox 37"/>
            <p:cNvSpPr txBox="1">
              <a:spLocks noChangeArrowheads="1"/>
            </p:cNvSpPr>
            <p:nvPr/>
          </p:nvSpPr>
          <p:spPr bwMode="auto">
            <a:xfrm>
              <a:off x="6781800" y="47244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r>
                <a:rPr lang="en-US" altLang="en-US"/>
                <a:t>Part #005-02505 16 FT</a:t>
              </a:r>
            </a:p>
            <a:p>
              <a:pPr eaLnBrk="1" hangingPunct="1"/>
              <a:r>
                <a:rPr lang="en-US" altLang="en-US"/>
                <a:t>005-02506 18 FT</a:t>
              </a:r>
            </a:p>
            <a:p>
              <a:pPr eaLnBrk="1" hangingPunct="1"/>
              <a:r>
                <a:rPr lang="en-US" altLang="en-US"/>
                <a:t>005-02994 20 FT</a:t>
              </a:r>
            </a:p>
          </p:txBody>
        </p:sp>
        <p:sp>
          <p:nvSpPr>
            <p:cNvPr id="64542" name="TextBox 39"/>
            <p:cNvSpPr txBox="1">
              <a:spLocks noChangeArrowheads="1"/>
            </p:cNvSpPr>
            <p:nvPr/>
          </p:nvSpPr>
          <p:spPr bwMode="auto">
            <a:xfrm>
              <a:off x="5562600" y="54864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#005-02560 Gripper V-Belt</a:t>
              </a:r>
            </a:p>
          </p:txBody>
        </p:sp>
        <p:sp>
          <p:nvSpPr>
            <p:cNvPr id="64543" name="TextBox 40"/>
            <p:cNvSpPr txBox="1">
              <a:spLocks noChangeArrowheads="1"/>
            </p:cNvSpPr>
            <p:nvPr/>
          </p:nvSpPr>
          <p:spPr bwMode="auto">
            <a:xfrm>
              <a:off x="5410200" y="60198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Part #005-02555</a:t>
              </a:r>
            </a:p>
            <a:p>
              <a:pPr algn="ctr" eaLnBrk="1" hangingPunct="1"/>
              <a:r>
                <a:rPr lang="en-US" altLang="en-US"/>
                <a:t>Pulley</a:t>
              </a:r>
            </a:p>
          </p:txBody>
        </p:sp>
        <p:pic>
          <p:nvPicPr>
            <p:cNvPr id="64544" name="Picture 32"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5"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19925" cy="5962650"/>
            <a:chOff x="152400" y="103188"/>
            <a:chExt cx="7019925" cy="5962650"/>
          </a:xfrm>
        </p:grpSpPr>
        <p:sp>
          <p:nvSpPr>
            <p:cNvPr id="65538"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553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5540"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5541"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5542"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5543" name="TextBox 7"/>
            <p:cNvSpPr txBox="1">
              <a:spLocks noChangeArrowheads="1"/>
            </p:cNvSpPr>
            <p:nvPr/>
          </p:nvSpPr>
          <p:spPr bwMode="auto">
            <a:xfrm>
              <a:off x="5105400" y="3733800"/>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For use later</a:t>
              </a:r>
            </a:p>
          </p:txBody>
        </p:sp>
        <p:pic>
          <p:nvPicPr>
            <p:cNvPr id="65544" name="Picture 8"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7019925" cy="5962650"/>
            <a:chOff x="152400" y="103188"/>
            <a:chExt cx="7019925" cy="5962650"/>
          </a:xfrm>
        </p:grpSpPr>
        <p:sp>
          <p:nvSpPr>
            <p:cNvPr id="66562" name="Text Box 2"/>
            <p:cNvSpPr txBox="1">
              <a:spLocks noChangeArrowheads="1"/>
            </p:cNvSpPr>
            <p:nvPr/>
          </p:nvSpPr>
          <p:spPr bwMode="auto">
            <a:xfrm>
              <a:off x="4497388" y="609600"/>
              <a:ext cx="267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Mechanical Parts</a:t>
              </a:r>
            </a:p>
          </p:txBody>
        </p:sp>
        <p:sp>
          <p:nvSpPr>
            <p:cNvPr id="6656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66564" name="Text Box 5">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66565"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66566" name="AutoShape 7">
              <a:hlinkClick r:id="rId4"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66567" name="Rectangle 7"/>
            <p:cNvSpPr>
              <a:spLocks noChangeArrowheads="1"/>
            </p:cNvSpPr>
            <p:nvPr/>
          </p:nvSpPr>
          <p:spPr bwMode="auto">
            <a:xfrm>
              <a:off x="5410200" y="4038600"/>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For use later</a:t>
              </a:r>
            </a:p>
          </p:txBody>
        </p:sp>
        <p:pic>
          <p:nvPicPr>
            <p:cNvPr id="66568" name="Picture 8"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5962650"/>
            <a:chOff x="152400" y="103188"/>
            <a:chExt cx="8839200" cy="5962650"/>
          </a:xfrm>
        </p:grpSpPr>
        <p:pic>
          <p:nvPicPr>
            <p:cNvPr id="8194" name="Picture 12"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3"/>
            <p:cNvSpPr txBox="1">
              <a:spLocks noChangeArrowheads="1"/>
            </p:cNvSpPr>
            <p:nvPr/>
          </p:nvSpPr>
          <p:spPr bwMode="auto">
            <a:xfrm>
              <a:off x="3886200" y="228600"/>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4000" i="1">
                  <a:solidFill>
                    <a:schemeClr val="bg1"/>
                  </a:solidFill>
                </a:rPr>
                <a:t>OMNI MISER II</a:t>
              </a:r>
            </a:p>
          </p:txBody>
        </p:sp>
        <p:sp>
          <p:nvSpPr>
            <p:cNvPr id="8196" name="AutoShape 16">
              <a:hlinkClick r:id="rId3" action="ppaction://hlinksldjump" highlightClick="1"/>
            </p:cNvPr>
            <p:cNvSpPr>
              <a:spLocks noChangeArrowheads="1"/>
            </p:cNvSpPr>
            <p:nvPr/>
          </p:nvSpPr>
          <p:spPr bwMode="auto">
            <a:xfrm>
              <a:off x="152400" y="16002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Navigating the</a:t>
              </a:r>
            </a:p>
            <a:p>
              <a:pPr algn="ctr" eaLnBrk="1" hangingPunct="1"/>
              <a:r>
                <a:rPr lang="en-US" altLang="en-US" sz="1800"/>
                <a:t>CD</a:t>
              </a:r>
            </a:p>
          </p:txBody>
        </p:sp>
        <p:sp>
          <p:nvSpPr>
            <p:cNvPr id="8197" name="AutoShape 17">
              <a:hlinkClick r:id="" action="ppaction://hlinkshowjump?jump=endshow" highlightClick="1"/>
            </p:cNvPr>
            <p:cNvSpPr>
              <a:spLocks noChangeArrowheads="1"/>
            </p:cNvSpPr>
            <p:nvPr/>
          </p:nvSpPr>
          <p:spPr bwMode="auto">
            <a:xfrm>
              <a:off x="533400" y="3276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sp>
          <p:nvSpPr>
            <p:cNvPr id="8198" name="Text Box 18"/>
            <p:cNvSpPr txBox="1">
              <a:spLocks noChangeArrowheads="1"/>
            </p:cNvSpPr>
            <p:nvPr/>
          </p:nvSpPr>
          <p:spPr bwMode="auto">
            <a:xfrm>
              <a:off x="4724400" y="990600"/>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000"/>
                <a:t>Main Menu</a:t>
              </a:r>
            </a:p>
          </p:txBody>
        </p:sp>
        <p:sp>
          <p:nvSpPr>
            <p:cNvPr id="8199" name="AutoShape 19">
              <a:hlinkClick r:id="rId4" action="ppaction://hlinksldjump" highlightClick="1"/>
            </p:cNvPr>
            <p:cNvSpPr>
              <a:spLocks noChangeArrowheads="1"/>
            </p:cNvSpPr>
            <p:nvPr/>
          </p:nvSpPr>
          <p:spPr bwMode="auto">
            <a:xfrm>
              <a:off x="2209800" y="2438400"/>
              <a:ext cx="3276600" cy="5857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Mechanical Parts Main</a:t>
              </a:r>
            </a:p>
          </p:txBody>
        </p:sp>
        <p:sp>
          <p:nvSpPr>
            <p:cNvPr id="8200" name="AutoShape 20">
              <a:hlinkClick r:id="rId5" action="ppaction://hlinksldjump" highlightClick="1"/>
            </p:cNvPr>
            <p:cNvSpPr>
              <a:spLocks noChangeArrowheads="1"/>
            </p:cNvSpPr>
            <p:nvPr/>
          </p:nvSpPr>
          <p:spPr bwMode="auto">
            <a:xfrm>
              <a:off x="2209800" y="16002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Electrical Parts Main</a:t>
              </a:r>
            </a:p>
          </p:txBody>
        </p:sp>
        <p:sp>
          <p:nvSpPr>
            <p:cNvPr id="8201" name="AutoShape 21">
              <a:hlinkClick r:id="rId6" action="ppaction://hlinksldjump" highlightClick="1"/>
            </p:cNvPr>
            <p:cNvSpPr>
              <a:spLocks noChangeArrowheads="1"/>
            </p:cNvSpPr>
            <p:nvPr/>
          </p:nvSpPr>
          <p:spPr bwMode="auto">
            <a:xfrm>
              <a:off x="2209800" y="40386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Infeed Rail Main</a:t>
              </a:r>
            </a:p>
          </p:txBody>
        </p:sp>
        <p:sp>
          <p:nvSpPr>
            <p:cNvPr id="8202" name="AutoShape 22">
              <a:hlinkClick r:id="rId7" action="ppaction://hlinksldjump" highlightClick="1"/>
            </p:cNvPr>
            <p:cNvSpPr>
              <a:spLocks noChangeArrowheads="1"/>
            </p:cNvSpPr>
            <p:nvPr/>
          </p:nvSpPr>
          <p:spPr bwMode="auto">
            <a:xfrm>
              <a:off x="2209800" y="32004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Operator Console Main </a:t>
              </a:r>
            </a:p>
          </p:txBody>
        </p:sp>
        <p:sp>
          <p:nvSpPr>
            <p:cNvPr id="8203" name="AutoShape 23">
              <a:hlinkClick r:id="rId8" action="ppaction://hlinksldjump" highlightClick="1"/>
            </p:cNvPr>
            <p:cNvSpPr>
              <a:spLocks noChangeArrowheads="1"/>
            </p:cNvSpPr>
            <p:nvPr/>
          </p:nvSpPr>
          <p:spPr bwMode="auto">
            <a:xfrm>
              <a:off x="2209800" y="48768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Pneumatic Parts Main</a:t>
              </a:r>
            </a:p>
          </p:txBody>
        </p:sp>
        <p:pic>
          <p:nvPicPr>
            <p:cNvPr id="8204" name="Picture 11"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sp>
          <p:nvSpPr>
            <p:cNvPr id="8206" name="Text Box 5">
              <a:hlinkClick r:id="rId11"/>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991600" cy="6419850"/>
            <a:chOff x="152400" y="103188"/>
            <a:chExt cx="8991600" cy="6419850"/>
          </a:xfrm>
        </p:grpSpPr>
        <p:pic>
          <p:nvPicPr>
            <p:cNvPr id="9218" name="Picture 2" descr="miser-b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14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606925" y="609600"/>
              <a:ext cx="238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a:p>
              <a:pPr algn="ctr" eaLnBrk="1" hangingPunct="1"/>
              <a:r>
                <a:rPr lang="en-US" altLang="en-US" sz="2400"/>
                <a:t>Main Menu</a:t>
              </a:r>
            </a:p>
          </p:txBody>
        </p:sp>
        <p:sp>
          <p:nvSpPr>
            <p:cNvPr id="9220"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9221" name="AutoShape 8">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9222" name="Picture 13" descr="main-elect-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4" descr="other-elect-box-r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AutoShape 15">
              <a:hlinkClick r:id="rId6" action="ppaction://hlinksldjump" highlightClick="1"/>
            </p:cNvPr>
            <p:cNvSpPr>
              <a:spLocks noChangeArrowheads="1"/>
            </p:cNvSpPr>
            <p:nvPr/>
          </p:nvSpPr>
          <p:spPr bwMode="auto">
            <a:xfrm>
              <a:off x="3962400" y="2743200"/>
              <a:ext cx="457200" cy="6858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25" name="AutoShape 17">
              <a:hlinkClick r:id="rId7" action="ppaction://hlinksldjump" highlightClick="1"/>
            </p:cNvPr>
            <p:cNvSpPr>
              <a:spLocks noChangeArrowheads="1"/>
            </p:cNvSpPr>
            <p:nvPr/>
          </p:nvSpPr>
          <p:spPr bwMode="auto">
            <a:xfrm>
              <a:off x="6705600" y="2819400"/>
              <a:ext cx="685800" cy="8905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26" name="AutoShape 18">
              <a:hlinkClick r:id="rId8" action="ppaction://hlinksldjump" highlightClick="1"/>
            </p:cNvPr>
            <p:cNvSpPr>
              <a:spLocks noChangeArrowheads="1"/>
            </p:cNvSpPr>
            <p:nvPr/>
          </p:nvSpPr>
          <p:spPr bwMode="auto">
            <a:xfrm>
              <a:off x="7772400" y="1981200"/>
              <a:ext cx="533400" cy="8143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27" name="AutoShape 19">
              <a:hlinkClick r:id="rId9" action="ppaction://hlinksldjump" highlightClick="1"/>
            </p:cNvPr>
            <p:cNvSpPr>
              <a:spLocks noChangeArrowheads="1"/>
            </p:cNvSpPr>
            <p:nvPr/>
          </p:nvSpPr>
          <p:spPr bwMode="auto">
            <a:xfrm>
              <a:off x="7543800" y="1600200"/>
              <a:ext cx="1042988" cy="2809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28" name="AutoShape 20">
              <a:hlinkClick r:id="rId10" action="ppaction://hlinksldjump" highlightClick="1"/>
            </p:cNvPr>
            <p:cNvSpPr>
              <a:spLocks noChangeArrowheads="1"/>
            </p:cNvSpPr>
            <p:nvPr/>
          </p:nvSpPr>
          <p:spPr bwMode="auto">
            <a:xfrm>
              <a:off x="2514600" y="5562600"/>
              <a:ext cx="228600" cy="5857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29" name="AutoShape 21">
              <a:hlinkClick r:id="rId11" action="ppaction://hlinksldjump" highlightClick="1"/>
            </p:cNvPr>
            <p:cNvSpPr>
              <a:spLocks noChangeArrowheads="1"/>
            </p:cNvSpPr>
            <p:nvPr/>
          </p:nvSpPr>
          <p:spPr bwMode="auto">
            <a:xfrm>
              <a:off x="3048000" y="5562600"/>
              <a:ext cx="762000" cy="533400"/>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30" name="AutoShape 22">
              <a:hlinkClick r:id="rId12" action="ppaction://hlinksldjump" highlightClick="1"/>
            </p:cNvPr>
            <p:cNvSpPr>
              <a:spLocks noChangeArrowheads="1"/>
            </p:cNvSpPr>
            <p:nvPr/>
          </p:nvSpPr>
          <p:spPr bwMode="auto">
            <a:xfrm>
              <a:off x="4038600" y="5562600"/>
              <a:ext cx="685800" cy="5095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31" name="AutoShape 23">
              <a:hlinkClick r:id="rId13" action="ppaction://hlinksldjump" highlightClick="1"/>
            </p:cNvPr>
            <p:cNvSpPr>
              <a:spLocks noChangeArrowheads="1"/>
            </p:cNvSpPr>
            <p:nvPr/>
          </p:nvSpPr>
          <p:spPr bwMode="auto">
            <a:xfrm>
              <a:off x="2971800" y="4191000"/>
              <a:ext cx="838200" cy="9667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32" name="Text Box 24"/>
            <p:cNvSpPr txBox="1">
              <a:spLocks noChangeArrowheads="1"/>
            </p:cNvSpPr>
            <p:nvPr/>
          </p:nvSpPr>
          <p:spPr bwMode="auto">
            <a:xfrm>
              <a:off x="4987925" y="5486400"/>
              <a:ext cx="415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Click on the electrical box or on the</a:t>
              </a:r>
            </a:p>
            <a:p>
              <a:pPr algn="ctr" eaLnBrk="1" hangingPunct="1"/>
              <a:r>
                <a:rPr lang="en-US" altLang="en-US" sz="1600"/>
                <a:t>cover where the part you need is located</a:t>
              </a:r>
            </a:p>
          </p:txBody>
        </p:sp>
        <p:sp>
          <p:nvSpPr>
            <p:cNvPr id="9233" name="Text Box 25"/>
            <p:cNvSpPr txBox="1">
              <a:spLocks noChangeArrowheads="1"/>
            </p:cNvSpPr>
            <p:nvPr/>
          </p:nvSpPr>
          <p:spPr bwMode="auto">
            <a:xfrm>
              <a:off x="3048000" y="3657600"/>
              <a:ext cx="922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Side view </a:t>
              </a:r>
            </a:p>
          </p:txBody>
        </p:sp>
        <p:sp>
          <p:nvSpPr>
            <p:cNvPr id="9234" name="Text Box 26"/>
            <p:cNvSpPr txBox="1">
              <a:spLocks noChangeArrowheads="1"/>
            </p:cNvSpPr>
            <p:nvPr/>
          </p:nvSpPr>
          <p:spPr bwMode="auto">
            <a:xfrm>
              <a:off x="2971800" y="6248400"/>
              <a:ext cx="947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Front view</a:t>
              </a:r>
            </a:p>
          </p:txBody>
        </p:sp>
        <p:sp>
          <p:nvSpPr>
            <p:cNvPr id="9235" name="Text Box 27"/>
            <p:cNvSpPr txBox="1">
              <a:spLocks noChangeArrowheads="1"/>
            </p:cNvSpPr>
            <p:nvPr/>
          </p:nvSpPr>
          <p:spPr bwMode="auto">
            <a:xfrm>
              <a:off x="7180263" y="4071938"/>
              <a:ext cx="8937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Rear view</a:t>
              </a:r>
            </a:p>
          </p:txBody>
        </p:sp>
        <p:sp>
          <p:nvSpPr>
            <p:cNvPr id="9236" name="AutoShape 28">
              <a:hlinkClick r:id="rId14" action="ppaction://hlinksldjump" highlightClick="1"/>
            </p:cNvPr>
            <p:cNvSpPr>
              <a:spLocks noChangeArrowheads="1"/>
            </p:cNvSpPr>
            <p:nvPr/>
          </p:nvSpPr>
          <p:spPr bwMode="auto">
            <a:xfrm>
              <a:off x="4114800" y="4876800"/>
              <a:ext cx="381000" cy="5095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37" name="AutoShape 29">
              <a:hlinkClick r:id="rId8" action="ppaction://hlinksldjump" highlightClick="1"/>
            </p:cNvPr>
            <p:cNvSpPr>
              <a:spLocks noChangeArrowheads="1"/>
            </p:cNvSpPr>
            <p:nvPr/>
          </p:nvSpPr>
          <p:spPr bwMode="auto">
            <a:xfrm>
              <a:off x="7620000" y="2133600"/>
              <a:ext cx="838200" cy="1652588"/>
            </a:xfrm>
            <a:prstGeom prst="actionButtonBlank">
              <a:avLst/>
            </a:prstGeom>
            <a:solidFill>
              <a:schemeClr val="bg1">
                <a:alpha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38" name="AutoShape 30">
              <a:hlinkClick r:id="rId15" action="ppaction://hlinksldjump" highlightClick="1"/>
            </p:cNvPr>
            <p:cNvSpPr>
              <a:spLocks noChangeArrowheads="1"/>
            </p:cNvSpPr>
            <p:nvPr/>
          </p:nvSpPr>
          <p:spPr bwMode="auto">
            <a:xfrm>
              <a:off x="3276600" y="2286000"/>
              <a:ext cx="685800" cy="2047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39" name="AutoShape 31">
              <a:hlinkClick r:id="rId9" action="ppaction://hlinksldjump" highlightClick="1"/>
            </p:cNvPr>
            <p:cNvSpPr>
              <a:spLocks noChangeArrowheads="1"/>
            </p:cNvSpPr>
            <p:nvPr/>
          </p:nvSpPr>
          <p:spPr bwMode="auto">
            <a:xfrm>
              <a:off x="3733800" y="1752600"/>
              <a:ext cx="609600" cy="2809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pic>
          <p:nvPicPr>
            <p:cNvPr id="9240" name="Picture 26" descr="MiTek3.0.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Action Button: Custom 27">
              <a:hlinkClick r:id="rId17" action="ppaction://hlinksldjump" highlightClick="1"/>
            </p:cNvPr>
            <p:cNvSpPr>
              <a:spLocks/>
            </p:cNvSpPr>
            <p:nvPr/>
          </p:nvSpPr>
          <p:spPr bwMode="auto">
            <a:xfrm>
              <a:off x="3352800" y="2743200"/>
              <a:ext cx="457200" cy="762000"/>
            </a:xfrm>
            <a:prstGeom prst="actionButtonBlank">
              <a:avLst/>
            </a:prstGeom>
            <a:solidFill>
              <a:schemeClr val="bg1">
                <a:alpha val="0"/>
              </a:schemeClr>
            </a:solidFill>
            <a:ln>
              <a:noFill/>
            </a:ln>
            <a:effectLst>
              <a:outerShdw sx="999" sy="999" algn="ctr" rotWithShape="0">
                <a:srgbClr val="000000"/>
              </a:outerShdw>
            </a:effectLst>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9242" name="Text Box 5">
              <a:hlinkClick r:id="rId1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9243" name="Text Box 4">
              <a:hlinkClick r:id="rId1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3188"/>
            <a:ext cx="8839200" cy="6467475"/>
            <a:chOff x="152400" y="103188"/>
            <a:chExt cx="8839200" cy="6467475"/>
          </a:xfrm>
        </p:grpSpPr>
        <p:sp>
          <p:nvSpPr>
            <p:cNvPr id="10242" name="Text Box 2"/>
            <p:cNvSpPr txBox="1">
              <a:spLocks noChangeArrowheads="1"/>
            </p:cNvSpPr>
            <p:nvPr/>
          </p:nvSpPr>
          <p:spPr bwMode="auto">
            <a:xfrm>
              <a:off x="4606925"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2400"/>
                <a:t>Electrical Parts</a:t>
              </a:r>
            </a:p>
          </p:txBody>
        </p:sp>
        <p:sp>
          <p:nvSpPr>
            <p:cNvPr id="1024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Main Menu</a:t>
              </a:r>
              <a:r>
                <a:rPr lang="en-US" altLang="en-US" sz="1800" b="0"/>
                <a:t> </a:t>
              </a:r>
            </a:p>
          </p:txBody>
        </p:sp>
        <p:sp>
          <p:nvSpPr>
            <p:cNvPr id="10244"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245"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800"/>
                <a:t>Exit </a:t>
              </a:r>
            </a:p>
          </p:txBody>
        </p:sp>
        <p:pic>
          <p:nvPicPr>
            <p:cNvPr id="10246" name="Picture 35" descr="main-elect-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6" descr="main-elect-box-righ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03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37"/>
            <p:cNvSpPr>
              <a:spLocks noChangeArrowheads="1"/>
            </p:cNvSpPr>
            <p:nvPr/>
          </p:nvSpPr>
          <p:spPr bwMode="auto">
            <a:xfrm>
              <a:off x="7848600" y="2667000"/>
              <a:ext cx="6858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249" name="Line 38"/>
            <p:cNvSpPr>
              <a:spLocks noChangeShapeType="1"/>
            </p:cNvSpPr>
            <p:nvPr/>
          </p:nvSpPr>
          <p:spPr bwMode="auto">
            <a:xfrm>
              <a:off x="8153400" y="3582988"/>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250" name="Picture 39" descr="main-disc-and-bre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03563"/>
              <a:ext cx="1905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40"/>
            <p:cNvSpPr>
              <a:spLocks noChangeArrowheads="1"/>
            </p:cNvSpPr>
            <p:nvPr/>
          </p:nvSpPr>
          <p:spPr bwMode="auto">
            <a:xfrm>
              <a:off x="7696200" y="4191000"/>
              <a:ext cx="609600" cy="381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252" name="Line 41"/>
            <p:cNvSpPr>
              <a:spLocks noChangeShapeType="1"/>
            </p:cNvSpPr>
            <p:nvPr/>
          </p:nvSpPr>
          <p:spPr bwMode="auto">
            <a:xfrm flipH="1" flipV="1">
              <a:off x="4343400" y="4191000"/>
              <a:ext cx="3352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3" name="Rectangle 42"/>
            <p:cNvSpPr>
              <a:spLocks noChangeArrowheads="1"/>
            </p:cNvSpPr>
            <p:nvPr/>
          </p:nvSpPr>
          <p:spPr bwMode="auto">
            <a:xfrm>
              <a:off x="8382000" y="4191000"/>
              <a:ext cx="457200" cy="304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254" name="Line 43"/>
            <p:cNvSpPr>
              <a:spLocks noChangeShapeType="1"/>
            </p:cNvSpPr>
            <p:nvPr/>
          </p:nvSpPr>
          <p:spPr bwMode="auto">
            <a:xfrm flipH="1" flipV="1">
              <a:off x="4343400" y="2743200"/>
              <a:ext cx="4038600" cy="1447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255" name="Picture 44" descr="main-elect-box-top-left-c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0574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46" descr="main-elect-below-break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6482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Rectangle 47"/>
            <p:cNvSpPr>
              <a:spLocks noChangeArrowheads="1"/>
            </p:cNvSpPr>
            <p:nvPr/>
          </p:nvSpPr>
          <p:spPr bwMode="auto">
            <a:xfrm>
              <a:off x="8382000" y="4572000"/>
              <a:ext cx="381000" cy="228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sp>
          <p:nvSpPr>
            <p:cNvPr id="10258" name="Line 48"/>
            <p:cNvSpPr>
              <a:spLocks noChangeShapeType="1"/>
            </p:cNvSpPr>
            <p:nvPr/>
          </p:nvSpPr>
          <p:spPr bwMode="auto">
            <a:xfrm flipH="1">
              <a:off x="4724400" y="4800600"/>
              <a:ext cx="3657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AutoShape 50">
              <a:hlinkClick r:id="rId8" action="ppaction://hlinksldjump" highlightClick="1"/>
            </p:cNvPr>
            <p:cNvSpPr>
              <a:spLocks noChangeArrowheads="1"/>
            </p:cNvSpPr>
            <p:nvPr/>
          </p:nvSpPr>
          <p:spPr bwMode="auto">
            <a:xfrm>
              <a:off x="533400" y="3581400"/>
              <a:ext cx="1042988" cy="1042988"/>
            </a:xfrm>
            <a:prstGeom prst="actionButtonReturn">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en-US" altLang="en-US"/>
            </a:p>
          </p:txBody>
        </p:sp>
        <p:cxnSp>
          <p:nvCxnSpPr>
            <p:cNvPr id="10260" name="Straight Arrow Connector 23"/>
            <p:cNvCxnSpPr>
              <a:cxnSpLocks noChangeShapeType="1"/>
            </p:cNvCxnSpPr>
            <p:nvPr/>
          </p:nvCxnSpPr>
          <p:spPr bwMode="auto">
            <a:xfrm rot="5400000">
              <a:off x="2476500" y="1714500"/>
              <a:ext cx="6096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1" name="Straight Arrow Connector 26"/>
            <p:cNvCxnSpPr>
              <a:cxnSpLocks noChangeShapeType="1"/>
            </p:cNvCxnSpPr>
            <p:nvPr/>
          </p:nvCxnSpPr>
          <p:spPr bwMode="auto">
            <a:xfrm rot="10800000" flipV="1">
              <a:off x="2895600" y="1828800"/>
              <a:ext cx="7620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2" name="Straight Arrow Connector 28"/>
            <p:cNvCxnSpPr>
              <a:cxnSpLocks noChangeShapeType="1"/>
            </p:cNvCxnSpPr>
            <p:nvPr/>
          </p:nvCxnSpPr>
          <p:spPr bwMode="auto">
            <a:xfrm rot="10800000">
              <a:off x="3429000" y="2362200"/>
              <a:ext cx="12192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3" name="Straight Arrow Connector 37"/>
            <p:cNvCxnSpPr>
              <a:cxnSpLocks noChangeShapeType="1"/>
            </p:cNvCxnSpPr>
            <p:nvPr/>
          </p:nvCxnSpPr>
          <p:spPr bwMode="auto">
            <a:xfrm rot="10800000" flipV="1">
              <a:off x="4114800" y="2439988"/>
              <a:ext cx="533400" cy="1508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4" name="Straight Arrow Connector 39"/>
            <p:cNvCxnSpPr>
              <a:cxnSpLocks noChangeShapeType="1"/>
            </p:cNvCxnSpPr>
            <p:nvPr/>
          </p:nvCxnSpPr>
          <p:spPr bwMode="auto">
            <a:xfrm rot="10800000" flipV="1">
              <a:off x="2514600" y="3429000"/>
              <a:ext cx="19050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5" name="Straight Arrow Connector 43"/>
            <p:cNvCxnSpPr>
              <a:cxnSpLocks noChangeShapeType="1"/>
            </p:cNvCxnSpPr>
            <p:nvPr/>
          </p:nvCxnSpPr>
          <p:spPr bwMode="auto">
            <a:xfrm rot="10800000">
              <a:off x="3048000" y="3733800"/>
              <a:ext cx="13716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6" name="Straight Arrow Connector 45"/>
            <p:cNvCxnSpPr>
              <a:cxnSpLocks noChangeShapeType="1"/>
            </p:cNvCxnSpPr>
            <p:nvPr/>
          </p:nvCxnSpPr>
          <p:spPr bwMode="auto">
            <a:xfrm rot="10800000">
              <a:off x="3733800" y="3962400"/>
              <a:ext cx="685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7" name="Straight Arrow Connector 51"/>
            <p:cNvCxnSpPr>
              <a:cxnSpLocks noChangeShapeType="1"/>
            </p:cNvCxnSpPr>
            <p:nvPr/>
          </p:nvCxnSpPr>
          <p:spPr bwMode="auto">
            <a:xfrm rot="10800000">
              <a:off x="2819400" y="5029200"/>
              <a:ext cx="22098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8" name="Straight Arrow Connector 53"/>
            <p:cNvCxnSpPr>
              <a:cxnSpLocks noChangeShapeType="1"/>
            </p:cNvCxnSpPr>
            <p:nvPr/>
          </p:nvCxnSpPr>
          <p:spPr bwMode="auto">
            <a:xfrm rot="10800000">
              <a:off x="3124200" y="5257800"/>
              <a:ext cx="19050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69" name="Straight Arrow Connector 55"/>
            <p:cNvCxnSpPr>
              <a:cxnSpLocks noChangeShapeType="1"/>
            </p:cNvCxnSpPr>
            <p:nvPr/>
          </p:nvCxnSpPr>
          <p:spPr bwMode="auto">
            <a:xfrm rot="10800000">
              <a:off x="3352800" y="5486400"/>
              <a:ext cx="1752600" cy="763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270" name="Straight Arrow Connector 60"/>
            <p:cNvCxnSpPr>
              <a:cxnSpLocks noChangeShapeType="1"/>
            </p:cNvCxnSpPr>
            <p:nvPr/>
          </p:nvCxnSpPr>
          <p:spPr bwMode="auto">
            <a:xfrm rot="10800000">
              <a:off x="4191000" y="5486400"/>
              <a:ext cx="914400" cy="158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271" name="TextBox 35"/>
            <p:cNvSpPr txBox="1">
              <a:spLocks noChangeArrowheads="1"/>
            </p:cNvSpPr>
            <p:nvPr/>
          </p:nvSpPr>
          <p:spPr bwMode="auto">
            <a:xfrm>
              <a:off x="4495800" y="2286000"/>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005-04854</a:t>
              </a:r>
            </a:p>
          </p:txBody>
        </p:sp>
        <p:sp>
          <p:nvSpPr>
            <p:cNvPr id="10272" name="TextBox 41"/>
            <p:cNvSpPr txBox="1">
              <a:spLocks noChangeArrowheads="1"/>
            </p:cNvSpPr>
            <p:nvPr/>
          </p:nvSpPr>
          <p:spPr bwMode="auto">
            <a:xfrm>
              <a:off x="3581400" y="16764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005-04852</a:t>
              </a:r>
            </a:p>
          </p:txBody>
        </p:sp>
        <p:sp>
          <p:nvSpPr>
            <p:cNvPr id="10273" name="TextBox 42"/>
            <p:cNvSpPr txBox="1">
              <a:spLocks noChangeArrowheads="1"/>
            </p:cNvSpPr>
            <p:nvPr/>
          </p:nvSpPr>
          <p:spPr bwMode="auto">
            <a:xfrm>
              <a:off x="2895600" y="15240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005-04853</a:t>
              </a:r>
            </a:p>
          </p:txBody>
        </p:sp>
        <p:sp>
          <p:nvSpPr>
            <p:cNvPr id="10274" name="TextBox 44"/>
            <p:cNvSpPr txBox="1">
              <a:spLocks noChangeArrowheads="1"/>
            </p:cNvSpPr>
            <p:nvPr/>
          </p:nvSpPr>
          <p:spPr bwMode="auto">
            <a:xfrm>
              <a:off x="4343400" y="32766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005-01678 Breaker</a:t>
              </a:r>
            </a:p>
          </p:txBody>
        </p:sp>
        <p:sp>
          <p:nvSpPr>
            <p:cNvPr id="10275" name="TextBox 45"/>
            <p:cNvSpPr txBox="1">
              <a:spLocks noChangeArrowheads="1"/>
            </p:cNvSpPr>
            <p:nvPr/>
          </p:nvSpPr>
          <p:spPr bwMode="auto">
            <a:xfrm>
              <a:off x="4343400" y="35814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005-00307</a:t>
              </a:r>
            </a:p>
          </p:txBody>
        </p:sp>
        <p:sp>
          <p:nvSpPr>
            <p:cNvPr id="10276" name="TextBox 46"/>
            <p:cNvSpPr txBox="1">
              <a:spLocks noChangeArrowheads="1"/>
            </p:cNvSpPr>
            <p:nvPr/>
          </p:nvSpPr>
          <p:spPr bwMode="auto">
            <a:xfrm>
              <a:off x="4343400" y="38100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005-00306</a:t>
              </a:r>
            </a:p>
          </p:txBody>
        </p:sp>
        <p:sp>
          <p:nvSpPr>
            <p:cNvPr id="10277" name="TextBox 47"/>
            <p:cNvSpPr txBox="1">
              <a:spLocks noChangeArrowheads="1"/>
            </p:cNvSpPr>
            <p:nvPr/>
          </p:nvSpPr>
          <p:spPr bwMode="auto">
            <a:xfrm>
              <a:off x="4953000" y="4876800"/>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005-04854 Breaker</a:t>
              </a:r>
            </a:p>
          </p:txBody>
        </p:sp>
        <p:sp>
          <p:nvSpPr>
            <p:cNvPr id="10278" name="TextBox 48"/>
            <p:cNvSpPr txBox="1">
              <a:spLocks noChangeArrowheads="1"/>
            </p:cNvSpPr>
            <p:nvPr/>
          </p:nvSpPr>
          <p:spPr bwMode="auto">
            <a:xfrm>
              <a:off x="5029200" y="51054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005-04820 Fuse</a:t>
              </a:r>
            </a:p>
          </p:txBody>
        </p:sp>
        <p:cxnSp>
          <p:nvCxnSpPr>
            <p:cNvPr id="10279" name="Straight Arrow Connector 55"/>
            <p:cNvCxnSpPr>
              <a:cxnSpLocks noChangeShapeType="1"/>
            </p:cNvCxnSpPr>
            <p:nvPr/>
          </p:nvCxnSpPr>
          <p:spPr bwMode="auto">
            <a:xfrm rot="10800000">
              <a:off x="3657600" y="5486400"/>
              <a:ext cx="1752600" cy="533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280" name="TextBox 52"/>
            <p:cNvSpPr txBox="1">
              <a:spLocks noChangeArrowheads="1"/>
            </p:cNvSpPr>
            <p:nvPr/>
          </p:nvSpPr>
          <p:spPr bwMode="auto">
            <a:xfrm>
              <a:off x="5334000" y="58674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005-04847 Fuse</a:t>
              </a:r>
            </a:p>
          </p:txBody>
        </p:sp>
        <p:sp>
          <p:nvSpPr>
            <p:cNvPr id="10281" name="TextBox 53"/>
            <p:cNvSpPr txBox="1">
              <a:spLocks noChangeArrowheads="1"/>
            </p:cNvSpPr>
            <p:nvPr/>
          </p:nvSpPr>
          <p:spPr bwMode="auto">
            <a:xfrm>
              <a:off x="5029200" y="61722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005-04846 Fuse</a:t>
              </a:r>
            </a:p>
          </p:txBody>
        </p:sp>
        <p:sp>
          <p:nvSpPr>
            <p:cNvPr id="10282" name="TextBox 54"/>
            <p:cNvSpPr txBox="1">
              <a:spLocks noChangeArrowheads="1"/>
            </p:cNvSpPr>
            <p:nvPr/>
          </p:nvSpPr>
          <p:spPr bwMode="auto">
            <a:xfrm>
              <a:off x="4953000" y="54102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000"/>
                <a:t>Part # 512081 Overload</a:t>
              </a:r>
            </a:p>
          </p:txBody>
        </p:sp>
        <p:pic>
          <p:nvPicPr>
            <p:cNvPr id="10283" name="Picture 44"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3188"/>
              <a:ext cx="1905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4" name="Text Box 5">
              <a:hlinkClick r:id="rId10"/>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a:t>mitekparts@mii.com</a:t>
              </a:r>
            </a:p>
          </p:txBody>
        </p:sp>
        <p:sp>
          <p:nvSpPr>
            <p:cNvPr id="10285" name="Text Box 4">
              <a:hlinkClick r:id="rId11"/>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altLang="en-US" sz="1600"/>
                <a:t>www.mii.com</a:t>
              </a:r>
            </a:p>
          </p:txBody>
        </p:sp>
        <p:cxnSp>
          <p:nvCxnSpPr>
            <p:cNvPr id="10286" name="Straight Arrow Connector 46"/>
            <p:cNvCxnSpPr>
              <a:cxnSpLocks noChangeShapeType="1"/>
            </p:cNvCxnSpPr>
            <p:nvPr/>
          </p:nvCxnSpPr>
          <p:spPr bwMode="auto">
            <a:xfrm flipV="1">
              <a:off x="3886200" y="6021388"/>
              <a:ext cx="381000" cy="3794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287" name="TextBox 49"/>
            <p:cNvSpPr txBox="1">
              <a:spLocks noChangeArrowheads="1"/>
            </p:cNvSpPr>
            <p:nvPr/>
          </p:nvSpPr>
          <p:spPr bwMode="auto">
            <a:xfrm>
              <a:off x="2362200" y="6324600"/>
              <a:ext cx="2022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r>
                <a:rPr lang="en-US" altLang="en-US" sz="1000"/>
                <a:t>Contact block part# 005-01704</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ach templ">
  <a:themeElements>
    <a:clrScheme name="mach tem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ch templ">
      <a:majorFont>
        <a:latin typeface="ITC Avant Garde Gothic Demi"/>
        <a:ea typeface=""/>
        <a:cs typeface=""/>
      </a:majorFont>
      <a:minorFont>
        <a:latin typeface="ITC Avant Garde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24243"/>
        </a:solid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24243"/>
        </a:solid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mach tem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ch tem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ch tem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ch tem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ch tem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ch tem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ch tem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ch tem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ch tem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ch tem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ch tem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ch tem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6361</TotalTime>
  <Words>1553</Words>
  <PresentationFormat>On-screen Show (4:3)</PresentationFormat>
  <Paragraphs>603</Paragraphs>
  <Slides>64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ITC Avant Garde Gothic Demi</vt:lpstr>
      <vt:lpstr>Wingdings</vt:lpstr>
      <vt:lpstr>mach templ</vt:lpstr>
      <vt:lpstr>Quick Reference Parts Guide Introduction </vt:lpstr>
      <vt:lpstr>Navigating the  Quick Reference Parts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MiTek Industries, Inc.</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miser bevel</dc:title>
  <cp:revision>425</cp:revision>
  <dcterms:created xsi:type="dcterms:W3CDTF">2009-01-26T15:18:23Z</dcterms:created>
  <dcterms:modified xsi:type="dcterms:W3CDTF">2017-02-15T21:34:53Z</dcterms:modified>
</cp:coreProperties>
</file>